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3"/>
    <p:sldMasterId id="2147483686" r:id="rId4"/>
  </p:sldMasterIdLst>
  <p:notesMasterIdLst>
    <p:notesMasterId r:id="rId6"/>
  </p:notesMasterIdLst>
  <p:handoutMasterIdLst>
    <p:handoutMasterId r:id="rId24"/>
  </p:handoutMasterIdLst>
  <p:sldIdLst>
    <p:sldId id="277" r:id="rId5"/>
    <p:sldId id="284" r:id="rId7"/>
    <p:sldId id="278" r:id="rId8"/>
    <p:sldId id="307" r:id="rId9"/>
    <p:sldId id="308" r:id="rId10"/>
    <p:sldId id="279" r:id="rId11"/>
    <p:sldId id="288" r:id="rId12"/>
    <p:sldId id="290" r:id="rId13"/>
    <p:sldId id="291" r:id="rId14"/>
    <p:sldId id="292" r:id="rId15"/>
    <p:sldId id="285" r:id="rId16"/>
    <p:sldId id="299" r:id="rId17"/>
    <p:sldId id="280" r:id="rId18"/>
    <p:sldId id="281" r:id="rId19"/>
    <p:sldId id="282" r:id="rId20"/>
    <p:sldId id="283" r:id="rId21"/>
    <p:sldId id="286" r:id="rId22"/>
    <p:sldId id="306" r:id="rId23"/>
  </p:sldIdLst>
  <p:sldSz cx="12192000" cy="6858000"/>
  <p:notesSz cx="7104380" cy="10234930"/>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微软雅黑" charset="-122"/>
        <a:ea typeface="微软雅黑" charset="-122"/>
        <a:cs typeface="+mn-cs"/>
      </a:defRPr>
    </a:lvl1pPr>
    <a:lvl2pPr marL="457200" lvl="1" indent="0" algn="l" defTabSz="914400" rtl="0" eaLnBrk="1" fontAlgn="base" latinLnBrk="0" hangingPunct="1">
      <a:lnSpc>
        <a:spcPct val="100000"/>
      </a:lnSpc>
      <a:spcBef>
        <a:spcPct val="0"/>
      </a:spcBef>
      <a:spcAft>
        <a:spcPct val="0"/>
      </a:spcAft>
      <a:buNone/>
      <a:defRPr kern="1200">
        <a:solidFill>
          <a:schemeClr val="tx1"/>
        </a:solidFill>
        <a:latin typeface="微软雅黑" charset="-122"/>
        <a:ea typeface="微软雅黑" charset="-122"/>
        <a:cs typeface="+mn-cs"/>
      </a:defRPr>
    </a:lvl2pPr>
    <a:lvl3pPr marL="914400" lvl="2" indent="0" algn="l" defTabSz="914400" rtl="0" eaLnBrk="1" fontAlgn="base" latinLnBrk="0" hangingPunct="1">
      <a:lnSpc>
        <a:spcPct val="100000"/>
      </a:lnSpc>
      <a:spcBef>
        <a:spcPct val="0"/>
      </a:spcBef>
      <a:spcAft>
        <a:spcPct val="0"/>
      </a:spcAft>
      <a:buNone/>
      <a:defRPr kern="1200">
        <a:solidFill>
          <a:schemeClr val="tx1"/>
        </a:solidFill>
        <a:latin typeface="微软雅黑" charset="-122"/>
        <a:ea typeface="微软雅黑" charset="-122"/>
        <a:cs typeface="+mn-cs"/>
      </a:defRPr>
    </a:lvl3pPr>
    <a:lvl4pPr marL="1371600" lvl="3" indent="0" algn="l" defTabSz="914400" rtl="0" eaLnBrk="1" fontAlgn="base" latinLnBrk="0" hangingPunct="1">
      <a:lnSpc>
        <a:spcPct val="100000"/>
      </a:lnSpc>
      <a:spcBef>
        <a:spcPct val="0"/>
      </a:spcBef>
      <a:spcAft>
        <a:spcPct val="0"/>
      </a:spcAft>
      <a:buNone/>
      <a:defRPr kern="1200">
        <a:solidFill>
          <a:schemeClr val="tx1"/>
        </a:solidFill>
        <a:latin typeface="微软雅黑" charset="-122"/>
        <a:ea typeface="微软雅黑" charset="-122"/>
        <a:cs typeface="+mn-cs"/>
      </a:defRPr>
    </a:lvl4pPr>
    <a:lvl5pPr marL="1828800" lvl="4" indent="0" algn="l" defTabSz="914400" rtl="0" eaLnBrk="1" fontAlgn="base" latinLnBrk="0" hangingPunct="1">
      <a:lnSpc>
        <a:spcPct val="100000"/>
      </a:lnSpc>
      <a:spcBef>
        <a:spcPct val="0"/>
      </a:spcBef>
      <a:spcAft>
        <a:spcPct val="0"/>
      </a:spcAft>
      <a:buNone/>
      <a:defRPr kern="1200">
        <a:solidFill>
          <a:schemeClr val="tx1"/>
        </a:solidFill>
        <a:latin typeface="微软雅黑" charset="-122"/>
        <a:ea typeface="微软雅黑" charset="-122"/>
        <a:cs typeface="+mn-cs"/>
      </a:defRPr>
    </a:lvl5pPr>
    <a:lvl6pPr marL="2286000" lvl="5" indent="0" algn="l" defTabSz="914400" rtl="0" eaLnBrk="1" fontAlgn="base" latinLnBrk="0" hangingPunct="1">
      <a:lnSpc>
        <a:spcPct val="100000"/>
      </a:lnSpc>
      <a:spcBef>
        <a:spcPct val="0"/>
      </a:spcBef>
      <a:spcAft>
        <a:spcPct val="0"/>
      </a:spcAft>
      <a:buNone/>
      <a:defRPr kern="1200">
        <a:solidFill>
          <a:schemeClr val="tx1"/>
        </a:solidFill>
        <a:latin typeface="微软雅黑" charset="-122"/>
        <a:ea typeface="微软雅黑" charset="-122"/>
        <a:cs typeface="+mn-cs"/>
      </a:defRPr>
    </a:lvl6pPr>
    <a:lvl7pPr marL="2743200" lvl="6" indent="0" algn="l" defTabSz="914400" rtl="0" eaLnBrk="1" fontAlgn="base" latinLnBrk="0" hangingPunct="1">
      <a:lnSpc>
        <a:spcPct val="100000"/>
      </a:lnSpc>
      <a:spcBef>
        <a:spcPct val="0"/>
      </a:spcBef>
      <a:spcAft>
        <a:spcPct val="0"/>
      </a:spcAft>
      <a:buNone/>
      <a:defRPr kern="1200">
        <a:solidFill>
          <a:schemeClr val="tx1"/>
        </a:solidFill>
        <a:latin typeface="微软雅黑" charset="-122"/>
        <a:ea typeface="微软雅黑" charset="-122"/>
        <a:cs typeface="+mn-cs"/>
      </a:defRPr>
    </a:lvl7pPr>
    <a:lvl8pPr marL="3200400" lvl="7" indent="0" algn="l" defTabSz="914400" rtl="0" eaLnBrk="1" fontAlgn="base" latinLnBrk="0" hangingPunct="1">
      <a:lnSpc>
        <a:spcPct val="100000"/>
      </a:lnSpc>
      <a:spcBef>
        <a:spcPct val="0"/>
      </a:spcBef>
      <a:spcAft>
        <a:spcPct val="0"/>
      </a:spcAft>
      <a:buNone/>
      <a:defRPr kern="1200">
        <a:solidFill>
          <a:schemeClr val="tx1"/>
        </a:solidFill>
        <a:latin typeface="微软雅黑" charset="-122"/>
        <a:ea typeface="微软雅黑" charset="-122"/>
        <a:cs typeface="+mn-cs"/>
      </a:defRPr>
    </a:lvl8pPr>
    <a:lvl9pPr marL="3657600" lvl="8" indent="0" algn="l" defTabSz="914400" rtl="0" eaLnBrk="1" fontAlgn="base" latinLnBrk="0" hangingPunct="1">
      <a:lnSpc>
        <a:spcPct val="100000"/>
      </a:lnSpc>
      <a:spcBef>
        <a:spcPct val="0"/>
      </a:spcBef>
      <a:spcAft>
        <a:spcPct val="0"/>
      </a:spcAft>
      <a:buNone/>
      <a:defRPr kern="1200">
        <a:solidFill>
          <a:schemeClr val="tx1"/>
        </a:solidFill>
        <a:latin typeface="微软雅黑" charset="-122"/>
        <a:ea typeface="微软雅黑"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AA"/>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480"/>
    <p:restoredTop sz="86374"/>
  </p:normalViewPr>
  <p:slideViewPr>
    <p:cSldViewPr snapToGrid="0" showGuides="1">
      <p:cViewPr varScale="1">
        <p:scale>
          <a:sx n="127" d="100"/>
          <a:sy n="127" d="100"/>
        </p:scale>
        <p:origin x="1952" y="184"/>
      </p:cViewPr>
      <p:guideLst>
        <p:guide orient="horz" pos="2098"/>
        <p:guide pos="3840"/>
      </p:guideLst>
    </p:cSldViewPr>
  </p:slideViewPr>
  <p:outlineViewPr>
    <p:cViewPr>
      <p:scale>
        <a:sx n="33" d="100"/>
        <a:sy n="33" d="100"/>
      </p:scale>
      <p:origin x="0" y="0"/>
    </p:cViewPr>
  </p:outlineViewPr>
  <p:notesTextViewPr>
    <p:cViewPr>
      <p:scale>
        <a:sx n="3" d="2"/>
        <a:sy n="3" d="2"/>
      </p:scale>
      <p:origin x="0" y="0"/>
    </p:cViewPr>
  </p:notesText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45"/>
            </a:lvl1pPr>
          </a:lstStyle>
          <a:p>
            <a:pPr fontAlgn="auto"/>
            <a:endParaRPr lang="zh-CN" altLang="en-US" strike="noStrike" noProof="1"/>
          </a:p>
        </p:txBody>
      </p:sp>
      <p:sp>
        <p:nvSpPr>
          <p:cNvPr id="3" name="日期占位符 2"/>
          <p:cNvSpPr>
            <a:spLocks noGrp="1"/>
          </p:cNvSpPr>
          <p:nvPr>
            <p:ph type="dt" sz="quarter" idx="1"/>
          </p:nvPr>
        </p:nvSpPr>
        <p:spPr>
          <a:xfrm>
            <a:off x="4024313" y="0"/>
            <a:ext cx="3078163" cy="512763"/>
          </a:xfrm>
          <a:prstGeom prst="rect">
            <a:avLst/>
          </a:prstGeom>
        </p:spPr>
        <p:txBody>
          <a:bodyPr vert="horz" lIns="91440" tIns="45720" rIns="91440" bIns="45720" rtlCol="0"/>
          <a:lstStyle>
            <a:lvl1pPr algn="r">
              <a:defRPr sz="1245"/>
            </a:lvl1pPr>
          </a:lstStyle>
          <a:p>
            <a:pPr fontAlgn="auto"/>
            <a:fld id="{0F9B84EA-7D68-4D60-9CB1-D50884785D1C}" type="datetimeFigureOut">
              <a:rPr lang="zh-CN" altLang="en-US" sz="1245"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2"/>
          </p:nvPr>
        </p:nvSpPr>
        <p:spPr>
          <a:xfrm>
            <a:off x="0" y="9720263"/>
            <a:ext cx="3078163" cy="514350"/>
          </a:xfrm>
          <a:prstGeom prst="rect">
            <a:avLst/>
          </a:prstGeom>
        </p:spPr>
        <p:txBody>
          <a:bodyPr vert="horz" lIns="91440" tIns="45720" rIns="91440" bIns="45720" rtlCol="0" anchor="b"/>
          <a:lstStyle>
            <a:lvl1pPr algn="l">
              <a:defRPr sz="1245"/>
            </a:lvl1pPr>
          </a:lstStyle>
          <a:p>
            <a:pPr fontAlgn="auto"/>
            <a:endParaRPr lang="zh-CN" altLang="en-US" strike="noStrike" noProof="1"/>
          </a:p>
        </p:txBody>
      </p:sp>
      <p:sp>
        <p:nvSpPr>
          <p:cNvPr id="5" name="灯片编号占位符 4"/>
          <p:cNvSpPr>
            <a:spLocks noGrp="1"/>
          </p:cNvSpPr>
          <p:nvPr>
            <p:ph type="sldNum" sz="quarter" idx="3"/>
          </p:nvPr>
        </p:nvSpPr>
        <p:spPr>
          <a:xfrm>
            <a:off x="4024313" y="9720263"/>
            <a:ext cx="3078163" cy="514350"/>
          </a:xfrm>
          <a:prstGeom prst="rect">
            <a:avLst/>
          </a:prstGeom>
        </p:spPr>
        <p:txBody>
          <a:bodyPr vert="horz" lIns="91440" tIns="45720" rIns="91440" bIns="45720" rtlCol="0" anchor="b"/>
          <a:lstStyle>
            <a:lvl1pPr algn="r">
              <a:defRPr sz="1245"/>
            </a:lvl1pPr>
          </a:lstStyle>
          <a:p>
            <a:pPr fontAlgn="auto"/>
            <a:fld id="{8D4E0FC9-F1F8-4FAE-9988-3BA365CFD46F}" type="slidenum">
              <a:rPr lang="zh-CN" altLang="en-US" sz="1245"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4024313" y="0"/>
            <a:ext cx="3078163" cy="512763"/>
          </a:xfrm>
          <a:prstGeom prst="rect">
            <a:avLst/>
          </a:prstGeom>
        </p:spPr>
        <p:txBody>
          <a:bodyPr vert="horz" lIns="91440" tIns="45720" rIns="91440" bIns="45720" rtlCol="0"/>
          <a:lstStyle>
            <a:lvl1pPr algn="r">
              <a:defRPr sz="1200"/>
            </a:lvl1pPr>
          </a:lstStyle>
          <a:p>
            <a:pPr fontAlgn="auto"/>
            <a:fld id="{D6C8D182-E4C8-4120-9249-FC9774456FFA}" type="datetimeFigureOut">
              <a:rPr lang="zh-CN" altLang="en-US" strike="noStrike" noProof="1" smtClean="0">
                <a:latin typeface="+mn-lt"/>
                <a:ea typeface="+mn-ea"/>
                <a:cs typeface="+mn-cs"/>
              </a:rPr>
            </a:fld>
            <a:endParaRPr lang="zh-CN" altLang="en-US" strike="noStrike" noProof="1"/>
          </a:p>
        </p:txBody>
      </p:sp>
      <p:sp>
        <p:nvSpPr>
          <p:cNvPr id="60420" name="幻灯片图像占位符 3"/>
          <p:cNvSpPr>
            <a:spLocks noGrp="1" noRot="1" noChangeAspect="1"/>
          </p:cNvSpPr>
          <p:nvPr>
            <p:ph type="sldImg"/>
          </p:nvPr>
        </p:nvSpPr>
        <p:spPr>
          <a:xfrm>
            <a:off x="482600" y="1279525"/>
            <a:ext cx="6140450" cy="3454400"/>
          </a:xfrm>
          <a:prstGeom prst="rect">
            <a:avLst/>
          </a:prstGeom>
          <a:noFill/>
          <a:ln w="12700" cap="flat" cmpd="sng">
            <a:solidFill>
              <a:srgbClr val="000000"/>
            </a:solidFill>
            <a:prstDash val="solid"/>
            <a:round/>
            <a:headEnd type="none" w="med" len="med"/>
            <a:tailEnd type="none" w="med" len="med"/>
          </a:ln>
        </p:spPr>
      </p:sp>
      <p:sp>
        <p:nvSpPr>
          <p:cNvPr id="60421" name="备注占位符 4"/>
          <p:cNvSpPr>
            <a:spLocks noGrp="1"/>
          </p:cNvSpPr>
          <p:nvPr>
            <p:ph type="body" sz="quarter"/>
          </p:nvPr>
        </p:nvSpPr>
        <p:spPr>
          <a:xfrm>
            <a:off x="711200" y="4926013"/>
            <a:ext cx="5683250" cy="4029075"/>
          </a:xfrm>
          <a:prstGeom prst="rect">
            <a:avLst/>
          </a:prstGeom>
          <a:noFill/>
          <a:ln w="9525">
            <a:noFill/>
          </a:ln>
        </p:spPr>
        <p:txBody>
          <a:bodyPr vert="horz" lIns="91440" tIns="45720" rIns="91440" bIns="45720" anchor="t" anchorCtr="0"/>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4024313" y="9721850"/>
            <a:ext cx="3078163" cy="512763"/>
          </a:xfrm>
          <a:prstGeom prst="rect">
            <a:avLst/>
          </a:prstGeom>
        </p:spPr>
        <p:txBody>
          <a:bodyPr vert="horz" lIns="91440" tIns="45720" rIns="91440" bIns="45720" rtlCol="0" anchor="b"/>
          <a:lstStyle>
            <a:lvl1pPr algn="r">
              <a:defRPr sz="1200"/>
            </a:lvl1pPr>
          </a:lstStyle>
          <a:p>
            <a:pPr fontAlgn="auto"/>
            <a:fld id="{85D0DACE-38E0-42D2-9336-2B707D34BC6D}" type="slidenum">
              <a:rPr lang="zh-CN" altLang="en-US" strike="noStrike" noProof="1" smtClean="0">
                <a:latin typeface="+mn-lt"/>
                <a:ea typeface="+mn-ea"/>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幻灯片图像占位符 1"/>
          <p:cNvSpPr>
            <a:spLocks noGrp="1" noRot="1" noChangeAspect="1"/>
          </p:cNvSpPr>
          <p:nvPr>
            <p:ph type="sldImg"/>
          </p:nvPr>
        </p:nvSpPr>
        <p:spPr/>
      </p:sp>
      <p:sp>
        <p:nvSpPr>
          <p:cNvPr id="62466" name="备注占位符 2"/>
          <p:cNvSpPr>
            <a:spLocks noGrp="1"/>
          </p:cNvSpPr>
          <p:nvPr>
            <p:ph type="body"/>
          </p:nvPr>
        </p:nvSpPr>
        <p:spPr/>
        <p:txBody>
          <a:bodyPr lIns="91440" tIns="45720" rIns="91440" bIns="45720" anchor="t" anchorCtr="0"/>
          <a:p>
            <a:pPr lvl="0"/>
            <a:endParaRPr lang="zh-CN" altLang="en-US"/>
          </a:p>
        </p:txBody>
      </p:sp>
      <p:sp>
        <p:nvSpPr>
          <p:cNvPr id="62467" name="灯片编号占位符 3"/>
          <p:cNvSpPr>
            <a:spLocks noGrp="1"/>
          </p:cNvSpPr>
          <p:nvPr>
            <p:ph type="sldNum" sz="quarter"/>
          </p:nvPr>
        </p:nvSpPr>
        <p:spPr>
          <a:xfrm>
            <a:off x="4024313" y="9721850"/>
            <a:ext cx="3078162" cy="512763"/>
          </a:xfrm>
          <a:prstGeom prst="rect">
            <a:avLst/>
          </a:prstGeom>
          <a:noFill/>
          <a:ln w="9525">
            <a:noFill/>
          </a:ln>
        </p:spPr>
        <p:txBody>
          <a:bodyPr vert="horz" lIns="91440" tIns="45720" rIns="91440" bIns="45720" anchor="b" anchorCtr="0"/>
          <a:p>
            <a:pPr lvl="0" algn="r"/>
            <a:r>
              <a:rPr lang="zh-CN" altLang="en-US" sz="1200">
                <a:latin typeface="宋体" pitchFamily="2" charset="-122"/>
                <a:ea typeface="宋体" pitchFamily="2" charset="-122"/>
              </a:rPr>
              <a:t>*</a:t>
            </a:r>
            <a:endParaRPr lang="zh-CN" altLang="en-US" sz="1200">
              <a:latin typeface="宋体" pitchFamily="2" charset="-122"/>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
          <p:cNvSpPr>
            <a:spLocks noGrp="1" noRot="1" noChangeAspect="1"/>
          </p:cNvSpPr>
          <p:nvPr>
            <p:ph type="sldImg"/>
          </p:nvPr>
        </p:nvSpPr>
        <p:spPr/>
      </p:sp>
      <p:sp>
        <p:nvSpPr>
          <p:cNvPr id="64514" name="备注占位符 2"/>
          <p:cNvSpPr>
            <a:spLocks noGrp="1"/>
          </p:cNvSpPr>
          <p:nvPr>
            <p:ph type="body"/>
          </p:nvPr>
        </p:nvSpPr>
        <p:spPr/>
        <p:txBody>
          <a:bodyPr lIns="91440" tIns="45720" rIns="91440" bIns="45720" anchor="t" anchorCtr="0"/>
          <a:p>
            <a:pPr lvl="0"/>
            <a:endParaRPr lang="zh-CN" altLang="en-US"/>
          </a:p>
        </p:txBody>
      </p:sp>
      <p:sp>
        <p:nvSpPr>
          <p:cNvPr id="64515" name="灯片编号占位符 3"/>
          <p:cNvSpPr>
            <a:spLocks noGrp="1"/>
          </p:cNvSpPr>
          <p:nvPr>
            <p:ph type="sldNum" sz="quarter"/>
          </p:nvPr>
        </p:nvSpPr>
        <p:spPr>
          <a:xfrm>
            <a:off x="4024313" y="9721850"/>
            <a:ext cx="3078162" cy="512763"/>
          </a:xfrm>
          <a:prstGeom prst="rect">
            <a:avLst/>
          </a:prstGeom>
          <a:noFill/>
          <a:ln w="9525">
            <a:noFill/>
          </a:ln>
        </p:spPr>
        <p:txBody>
          <a:bodyPr vert="horz" lIns="91440" tIns="45720" rIns="91440" bIns="45720" anchor="b" anchorCtr="0"/>
          <a:p>
            <a:pPr lvl="0" algn="r"/>
            <a:r>
              <a:rPr lang="zh-CN" altLang="en-US" sz="1200">
                <a:latin typeface="微软雅黑" charset="-122"/>
                <a:ea typeface="微软雅黑" charset="-122"/>
              </a:rPr>
              <a:t>*</a:t>
            </a:r>
            <a:endParaRPr lang="zh-CN" altLang="en-US" sz="1200">
              <a:latin typeface="微软雅黑" charset="-122"/>
              <a:ea typeface="微软雅黑"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幻灯片图像占位符 1"/>
          <p:cNvSpPr>
            <a:spLocks noGrp="1" noRot="1" noChangeAspect="1"/>
          </p:cNvSpPr>
          <p:nvPr>
            <p:ph type="sldImg"/>
          </p:nvPr>
        </p:nvSpPr>
        <p:spPr/>
      </p:sp>
      <p:sp>
        <p:nvSpPr>
          <p:cNvPr id="66562" name="备注占位符 2"/>
          <p:cNvSpPr>
            <a:spLocks noGrp="1"/>
          </p:cNvSpPr>
          <p:nvPr>
            <p:ph type="body"/>
          </p:nvPr>
        </p:nvSpPr>
        <p:spPr/>
        <p:txBody>
          <a:bodyPr lIns="91440" tIns="45720" rIns="91440" bIns="45720" anchor="t" anchorCtr="0"/>
          <a:p>
            <a:pPr lvl="0"/>
            <a:endParaRPr lang="zh-CN" altLang="en-US"/>
          </a:p>
        </p:txBody>
      </p:sp>
      <p:sp>
        <p:nvSpPr>
          <p:cNvPr id="4" name="灯片编号占位符 3"/>
          <p:cNvSpPr>
            <a:spLocks noGrp="1"/>
          </p:cNvSpPr>
          <p:nvPr>
            <p:ph type="sldNum" sz="quarter" idx="10"/>
          </p:nvPr>
        </p:nvSpPr>
        <p:spPr/>
        <p:txBody>
          <a:bodyPr lIns="91440" tIns="45720" rIns="91440" bIns="45720" rtlCol="0" anchor="b"/>
          <a:lstStyle/>
          <a:p>
            <a:pPr marL="0" marR="0" lvl="0" indent="0" algn="r" defTabSz="914400" rtl="0" eaLnBrk="0" fontAlgn="base" latinLnBrk="0" hangingPunct="0">
              <a:lnSpc>
                <a:spcPct val="100000"/>
              </a:lnSpc>
              <a:spcBef>
                <a:spcPct val="0"/>
              </a:spcBef>
              <a:spcAft>
                <a:spcPct val="0"/>
              </a:spcAft>
              <a:buClrTx/>
              <a:buSzTx/>
              <a:buFontTx/>
              <a:buNone/>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charset="-122"/>
                <a:cs typeface="+mn-cs"/>
              </a:rPr>
            </a:fld>
            <a:endParaRPr kumimoji="0" lang="zh-CN" altLang="en-US" sz="1200" b="0" i="0" u="none" strike="noStrike" kern="1200" cap="none" spc="0" normalizeH="0" baseline="0" noProof="0">
              <a:ln>
                <a:noFill/>
              </a:ln>
              <a:solidFill>
                <a:prstClr val="black"/>
              </a:solidFill>
              <a:effectLst/>
              <a:uLnTx/>
              <a:uFillTx/>
              <a:latin typeface="Calibri" charset="0"/>
              <a:ea typeface="微软雅黑"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1"/>
          <p:cNvSpPr>
            <a:spLocks noGrp="1" noRot="1"/>
          </p:cNvSpPr>
          <p:nvPr>
            <p:ph type="sldImg"/>
          </p:nvPr>
        </p:nvSpPr>
        <p:spPr/>
      </p:sp>
      <p:sp>
        <p:nvSpPr>
          <p:cNvPr id="77826" name="文本占位符 2"/>
          <p:cNvSpPr>
            <a:spLocks noGrp="1"/>
          </p:cNvSpPr>
          <p:nvPr>
            <p:ph type="body"/>
          </p:nvPr>
        </p:nvSpPr>
        <p:spPr/>
        <p:txBody>
          <a:bodyPr lIns="91440" tIns="45720" rIns="91440" bIns="45720" anchor="t" anchorCtr="0"/>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1.png"/><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image" Target="../media/image1.png"/><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image" Target="../media/image1.png"/><Relationship Id="rId2" Type="http://schemas.openxmlformats.org/officeDocument/2006/relationships/tags" Target="../tags/tag6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image" Target="../media/image1.png"/><Relationship Id="rId2" Type="http://schemas.openxmlformats.org/officeDocument/2006/relationships/tags" Target="../tags/tag70.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image" Target="../media/image4.png"/><Relationship Id="rId2" Type="http://schemas.openxmlformats.org/officeDocument/2006/relationships/tags" Target="../tags/tag76.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image" Target="../media/image5.png"/><Relationship Id="rId2" Type="http://schemas.openxmlformats.org/officeDocument/2006/relationships/tags" Target="../tags/tag81.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image" Target="../media/image5.png"/><Relationship Id="rId2" Type="http://schemas.openxmlformats.org/officeDocument/2006/relationships/tags" Target="../tags/tag86.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5.png"/><Relationship Id="rId2" Type="http://schemas.openxmlformats.org/officeDocument/2006/relationships/tags" Target="../tags/tag91.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image" Target="../media/image6.png"/><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image" Target="../media/image1.png"/><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1.pn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image" Target="../media/image1.png"/><Relationship Id="rId2" Type="http://schemas.openxmlformats.org/officeDocument/2006/relationships/tags" Target="../tags/tag11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image" Target="../media/image1.png"/><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image" Target="../media/image2.png"/><Relationship Id="rId2" Type="http://schemas.openxmlformats.org/officeDocument/2006/relationships/tags" Target="../tags/tag120.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image" Target="../media/image1.png"/><Relationship Id="rId2" Type="http://schemas.openxmlformats.org/officeDocument/2006/relationships/tags" Target="../tags/tag13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image" Target="../media/image1.png"/><Relationship Id="rId4" Type="http://schemas.openxmlformats.org/officeDocument/2006/relationships/tags" Target="../tags/tag136.xml"/><Relationship Id="rId3" Type="http://schemas.openxmlformats.org/officeDocument/2006/relationships/image" Target="../media/image3.png"/><Relationship Id="rId2" Type="http://schemas.openxmlformats.org/officeDocument/2006/relationships/tags" Target="../tags/tag13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image" Target="../media/image1.png"/><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image" Target="../media/image1.png"/><Relationship Id="rId2" Type="http://schemas.openxmlformats.org/officeDocument/2006/relationships/tags" Target="../tags/tag15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image" Target="../media/image1.png"/><Relationship Id="rId2" Type="http://schemas.openxmlformats.org/officeDocument/2006/relationships/tags" Target="../tags/tag155.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image" Target="../media/image1.png"/><Relationship Id="rId2" Type="http://schemas.openxmlformats.org/officeDocument/2006/relationships/tags" Target="../tags/tag160.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image" Target="../media/image1.png"/><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image" Target="../media/image1.png"/><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2.png"/><Relationship Id="rId2" Type="http://schemas.openxmlformats.org/officeDocument/2006/relationships/tags" Target="../tags/tag1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3" Type="http://schemas.openxmlformats.org/officeDocument/2006/relationships/image" Target="../media/image1.png"/><Relationship Id="rId2" Type="http://schemas.openxmlformats.org/officeDocument/2006/relationships/tags" Target="../tags/tag172.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image" Target="../media/image1.png"/><Relationship Id="rId2" Type="http://schemas.openxmlformats.org/officeDocument/2006/relationships/tags" Target="../tags/tag177.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187.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image" Target="../media/image4.png"/><Relationship Id="rId2" Type="http://schemas.openxmlformats.org/officeDocument/2006/relationships/tags" Target="../tags/tag183.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image" Target="../media/image5.png"/><Relationship Id="rId2" Type="http://schemas.openxmlformats.org/officeDocument/2006/relationships/tags" Target="../tags/tag188.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image" Target="../media/image5.png"/><Relationship Id="rId2" Type="http://schemas.openxmlformats.org/officeDocument/2006/relationships/tags" Target="../tags/tag193.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image" Target="../media/image5.png"/><Relationship Id="rId2" Type="http://schemas.openxmlformats.org/officeDocument/2006/relationships/tags" Target="../tags/tag19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208.xml"/><Relationship Id="rId7" Type="http://schemas.openxmlformats.org/officeDocument/2006/relationships/tags" Target="../tags/tag207.xml"/><Relationship Id="rId6" Type="http://schemas.openxmlformats.org/officeDocument/2006/relationships/tags" Target="../tags/tag206.xml"/><Relationship Id="rId5" Type="http://schemas.openxmlformats.org/officeDocument/2006/relationships/tags" Target="../tags/tag205.xml"/><Relationship Id="rId4" Type="http://schemas.openxmlformats.org/officeDocument/2006/relationships/image" Target="../media/image6.png"/><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image" Target="../media/image1.png"/><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7" Type="http://schemas.openxmlformats.org/officeDocument/2006/relationships/tags" Target="../tags/tag226.xml"/><Relationship Id="rId6" Type="http://schemas.openxmlformats.org/officeDocument/2006/relationships/tags" Target="../tags/tag225.xml"/><Relationship Id="rId5" Type="http://schemas.openxmlformats.org/officeDocument/2006/relationships/tags" Target="../tags/tag224.xml"/><Relationship Id="rId4" Type="http://schemas.openxmlformats.org/officeDocument/2006/relationships/tags" Target="../tags/tag223.xml"/><Relationship Id="rId3" Type="http://schemas.openxmlformats.org/officeDocument/2006/relationships/image" Target="../media/image1.png"/><Relationship Id="rId2" Type="http://schemas.openxmlformats.org/officeDocument/2006/relationships/tags" Target="../tags/tag222.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image" Target="../media/image1.png"/><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tags" Target="../tags/tag228.xml"/><Relationship Id="rId3" Type="http://schemas.openxmlformats.org/officeDocument/2006/relationships/image" Target="../media/image2.png"/><Relationship Id="rId2" Type="http://schemas.openxmlformats.org/officeDocument/2006/relationships/tags" Target="../tags/tag227.xml"/><Relationship Id="rId13" Type="http://schemas.openxmlformats.org/officeDocument/2006/relationships/tags" Target="../tags/tag236.xml"/><Relationship Id="rId12" Type="http://schemas.openxmlformats.org/officeDocument/2006/relationships/tags" Target="../tags/tag235.xml"/><Relationship Id="rId11" Type="http://schemas.openxmlformats.org/officeDocument/2006/relationships/tags" Target="../tags/tag234.xml"/><Relationship Id="rId10" Type="http://schemas.openxmlformats.org/officeDocument/2006/relationships/tags" Target="../tags/tag233.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image" Target="../media/image1.png"/><Relationship Id="rId2" Type="http://schemas.openxmlformats.org/officeDocument/2006/relationships/tags" Target="../tags/tag23.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7" Type="http://schemas.openxmlformats.org/officeDocument/2006/relationships/tags" Target="../tags/tag241.xml"/><Relationship Id="rId6" Type="http://schemas.openxmlformats.org/officeDocument/2006/relationships/tags" Target="../tags/tag240.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image" Target="../media/image1.png"/><Relationship Id="rId2" Type="http://schemas.openxmlformats.org/officeDocument/2006/relationships/tags" Target="../tags/tag237.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tags" Target="../tags/tag246.xml"/><Relationship Id="rId7" Type="http://schemas.openxmlformats.org/officeDocument/2006/relationships/tags" Target="../tags/tag245.xml"/><Relationship Id="rId6" Type="http://schemas.openxmlformats.org/officeDocument/2006/relationships/tags" Target="../tags/tag244.xml"/><Relationship Id="rId5" Type="http://schemas.openxmlformats.org/officeDocument/2006/relationships/image" Target="../media/image1.png"/><Relationship Id="rId4" Type="http://schemas.openxmlformats.org/officeDocument/2006/relationships/tags" Target="../tags/tag243.xml"/><Relationship Id="rId3" Type="http://schemas.openxmlformats.org/officeDocument/2006/relationships/image" Target="../media/image3.png"/><Relationship Id="rId2" Type="http://schemas.openxmlformats.org/officeDocument/2006/relationships/tags" Target="../tags/tag242.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253.xml"/><Relationship Id="rId7" Type="http://schemas.openxmlformats.org/officeDocument/2006/relationships/tags" Target="../tags/tag252.xml"/><Relationship Id="rId6" Type="http://schemas.openxmlformats.org/officeDocument/2006/relationships/tags" Target="../tags/tag251.xml"/><Relationship Id="rId5" Type="http://schemas.openxmlformats.org/officeDocument/2006/relationships/tags" Target="../tags/tag250.xml"/><Relationship Id="rId4" Type="http://schemas.openxmlformats.org/officeDocument/2006/relationships/image" Target="../media/image1.png"/><Relationship Id="rId3" Type="http://schemas.openxmlformats.org/officeDocument/2006/relationships/tags" Target="../tags/tag249.xml"/><Relationship Id="rId2" Type="http://schemas.openxmlformats.org/officeDocument/2006/relationships/tags" Target="../tags/tag248.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4" Type="http://schemas.openxmlformats.org/officeDocument/2006/relationships/tags" Target="../tags/tag256.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7" Type="http://schemas.openxmlformats.org/officeDocument/2006/relationships/tags" Target="../tags/tag261.xml"/><Relationship Id="rId6" Type="http://schemas.openxmlformats.org/officeDocument/2006/relationships/tags" Target="../tags/tag260.xml"/><Relationship Id="rId5" Type="http://schemas.openxmlformats.org/officeDocument/2006/relationships/tags" Target="../tags/tag259.xml"/><Relationship Id="rId4" Type="http://schemas.openxmlformats.org/officeDocument/2006/relationships/tags" Target="../tags/tag258.xml"/><Relationship Id="rId3" Type="http://schemas.openxmlformats.org/officeDocument/2006/relationships/image" Target="../media/image1.png"/><Relationship Id="rId2" Type="http://schemas.openxmlformats.org/officeDocument/2006/relationships/tags" Target="../tags/tag257.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tags" Target="../tags/tag263.xml"/><Relationship Id="rId3" Type="http://schemas.openxmlformats.org/officeDocument/2006/relationships/image" Target="../media/image1.png"/><Relationship Id="rId2" Type="http://schemas.openxmlformats.org/officeDocument/2006/relationships/tags" Target="../tags/tag262.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image" Target="../media/image1.png"/><Relationship Id="rId2" Type="http://schemas.openxmlformats.org/officeDocument/2006/relationships/tags" Target="../tags/tag267.xm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78.xml"/><Relationship Id="rId8" Type="http://schemas.openxmlformats.org/officeDocument/2006/relationships/tags" Target="../tags/tag277.xml"/><Relationship Id="rId7" Type="http://schemas.openxmlformats.org/officeDocument/2006/relationships/tags" Target="../tags/tag276.xml"/><Relationship Id="rId6" Type="http://schemas.openxmlformats.org/officeDocument/2006/relationships/tags" Target="../tags/tag275.xml"/><Relationship Id="rId5" Type="http://schemas.openxmlformats.org/officeDocument/2006/relationships/tags" Target="../tags/tag274.xml"/><Relationship Id="rId4" Type="http://schemas.openxmlformats.org/officeDocument/2006/relationships/image" Target="../media/image1.png"/><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283.xml"/><Relationship Id="rId6" Type="http://schemas.openxmlformats.org/officeDocument/2006/relationships/tags" Target="../tags/tag282.xml"/><Relationship Id="rId5" Type="http://schemas.openxmlformats.org/officeDocument/2006/relationships/tags" Target="../tags/tag281.xml"/><Relationship Id="rId4" Type="http://schemas.openxmlformats.org/officeDocument/2006/relationships/tags" Target="../tags/tag280.xml"/><Relationship Id="rId3" Type="http://schemas.openxmlformats.org/officeDocument/2006/relationships/image" Target="../media/image1.png"/><Relationship Id="rId2" Type="http://schemas.openxmlformats.org/officeDocument/2006/relationships/tags" Target="../tags/tag279.xml"/><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image" Target="../media/image1.png"/><Relationship Id="rId2" Type="http://schemas.openxmlformats.org/officeDocument/2006/relationships/tags" Target="../tags/tag284.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image" Target="../media/image1.png"/><Relationship Id="rId4" Type="http://schemas.openxmlformats.org/officeDocument/2006/relationships/tags" Target="../tags/tag29.xml"/><Relationship Id="rId3" Type="http://schemas.openxmlformats.org/officeDocument/2006/relationships/image" Target="../media/image3.png"/><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7" Type="http://schemas.openxmlformats.org/officeDocument/2006/relationships/tags" Target="../tags/tag294.xml"/><Relationship Id="rId6" Type="http://schemas.openxmlformats.org/officeDocument/2006/relationships/tags" Target="../tags/tag293.xml"/><Relationship Id="rId5" Type="http://schemas.openxmlformats.org/officeDocument/2006/relationships/tags" Target="../tags/tag292.xml"/><Relationship Id="rId4" Type="http://schemas.openxmlformats.org/officeDocument/2006/relationships/tags" Target="../tags/tag291.xml"/><Relationship Id="rId3" Type="http://schemas.openxmlformats.org/officeDocument/2006/relationships/image" Target="../media/image4.png"/><Relationship Id="rId2" Type="http://schemas.openxmlformats.org/officeDocument/2006/relationships/tags" Target="../tags/tag290.xm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7" Type="http://schemas.openxmlformats.org/officeDocument/2006/relationships/tags" Target="../tags/tag299.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 Id="rId3" Type="http://schemas.openxmlformats.org/officeDocument/2006/relationships/image" Target="../media/image5.png"/><Relationship Id="rId2" Type="http://schemas.openxmlformats.org/officeDocument/2006/relationships/tags" Target="../tags/tag295.xm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7" Type="http://schemas.openxmlformats.org/officeDocument/2006/relationships/tags" Target="../tags/tag304.x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image" Target="../media/image5.png"/><Relationship Id="rId2" Type="http://schemas.openxmlformats.org/officeDocument/2006/relationships/tags" Target="../tags/tag300.xm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image" Target="../media/image5.png"/><Relationship Id="rId2" Type="http://schemas.openxmlformats.org/officeDocument/2006/relationships/tags" Target="../tags/tag305.xml"/><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315.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image" Target="../media/image6.png"/><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image" Target="../media/image1.png"/><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image" Target="../media/image1.png"/><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image" Target="../media/image1.png"/><Relationship Id="rId2" Type="http://schemas.openxmlformats.org/officeDocument/2006/relationships/tags" Target="../tags/tag4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24" name="任意多边形: 形状 23"/>
          <p:cNvSpPr/>
          <p:nvPr userDrawn="1">
            <p:custDataLst>
              <p:tags r:id="rId2"/>
            </p:custDataLst>
          </p:nvPr>
        </p:nvSpPr>
        <p:spPr>
          <a:xfrm>
            <a:off x="0" y="3590925"/>
            <a:ext cx="12192000" cy="3267075"/>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a:latin typeface="Arial" panose="020B0604020202020204" pitchFamily="34" charset="0"/>
            </a:endParaRPr>
          </a:p>
        </p:txBody>
      </p:sp>
      <p:grpSp>
        <p:nvGrpSpPr>
          <p:cNvPr id="4100" name="组合 18"/>
          <p:cNvGrpSpPr/>
          <p:nvPr userDrawn="1"/>
        </p:nvGrpSpPr>
        <p:grpSpPr>
          <a:xfrm>
            <a:off x="85725" y="-12700"/>
            <a:ext cx="10288588" cy="3971925"/>
            <a:chOff x="86209" y="-13345"/>
            <a:chExt cx="10287968" cy="3971924"/>
          </a:xfrm>
        </p:grpSpPr>
        <p:pic>
          <p:nvPicPr>
            <p:cNvPr id="4101" name="图片 19"/>
            <p:cNvPicPr>
              <a:picLocks noChangeAspect="1"/>
            </p:cNvPicPr>
            <p:nvPr>
              <p:custDataLst>
                <p:tags r:id="rId3"/>
              </p:custDataLst>
            </p:nvPr>
          </p:nvPicPr>
          <p:blipFill>
            <a:blip r:embed="rId4"/>
            <a:stretch>
              <a:fillRect/>
            </a:stretch>
          </p:blipFill>
          <p:spPr>
            <a:xfrm rot="-5400000">
              <a:off x="3244231" y="-3171367"/>
              <a:ext cx="3971924" cy="10287968"/>
            </a:xfrm>
            <a:prstGeom prst="rect">
              <a:avLst/>
            </a:prstGeom>
            <a:noFill/>
            <a:ln w="9525">
              <a:noFill/>
            </a:ln>
          </p:spPr>
        </p:pic>
        <p:pic>
          <p:nvPicPr>
            <p:cNvPr id="4102" name="图片 20"/>
            <p:cNvPicPr>
              <a:picLocks noChangeAspect="1"/>
            </p:cNvPicPr>
            <p:nvPr>
              <p:custDataLst>
                <p:tags r:id="rId5"/>
              </p:custDataLst>
            </p:nvPr>
          </p:nvPicPr>
          <p:blipFill>
            <a:blip r:embed="rId4"/>
            <a:stretch>
              <a:fillRect/>
            </a:stretch>
          </p:blipFill>
          <p:spPr>
            <a:xfrm rot="-5400000">
              <a:off x="3244231" y="-3171367"/>
              <a:ext cx="3971924" cy="10287968"/>
            </a:xfrm>
            <a:prstGeom prst="rect">
              <a:avLst/>
            </a:prstGeom>
            <a:noFill/>
            <a:ln w="9525">
              <a:noFill/>
            </a:ln>
          </p:spPr>
        </p:pic>
      </p:grpSp>
      <p:sp>
        <p:nvSpPr>
          <p:cNvPr id="7" name="PA_圆角矩形 1"/>
          <p:cNvSpPr/>
          <p:nvPr userDrawn="1">
            <p:custDataLst>
              <p:tags r:id="rId6"/>
            </p:custDataLst>
          </p:nvPr>
        </p:nvSpPr>
        <p:spPr>
          <a:xfrm>
            <a:off x="4267200" y="4646613"/>
            <a:ext cx="3513138" cy="3873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dirty="0">
              <a:solidFill>
                <a:schemeClr val="accent2"/>
              </a:solidFill>
              <a:latin typeface="Arial" panose="020B0604020202020204" pitchFamily="34" charset="0"/>
              <a:ea typeface="微软雅黑" charset="-122"/>
              <a:cs typeface="+mn-ea"/>
              <a:sym typeface="+mn-lt"/>
            </a:endParaRPr>
          </a:p>
        </p:txBody>
      </p:sp>
      <p:sp>
        <p:nvSpPr>
          <p:cNvPr id="2" name="标题 1"/>
          <p:cNvSpPr>
            <a:spLocks noGrp="1"/>
          </p:cNvSpPr>
          <p:nvPr>
            <p:ph type="ctrTitle" hasCustomPrompt="1"/>
          </p:nvPr>
        </p:nvSpPr>
        <p:spPr>
          <a:xfrm>
            <a:off x="2534434" y="2819400"/>
            <a:ext cx="7123134" cy="1725954"/>
          </a:xfrm>
        </p:spPr>
        <p:txBody>
          <a:bodyPr lIns="90170" tIns="46990" rIns="90170" bIns="46990" anchor="ctr" anchorCtr="0">
            <a:normAutofit/>
          </a:bodyPr>
          <a:lstStyle>
            <a:lvl1pPr algn="ctr">
              <a:lnSpc>
                <a:spcPct val="130000"/>
              </a:lnSpc>
              <a:defRPr sz="8000" u="none" strike="noStrike" kern="1200" cap="none" spc="600" normalizeH="0" baseline="0">
                <a:solidFill>
                  <a:schemeClr val="accent1"/>
                </a:solidFill>
                <a:uFillTx/>
                <a:latin typeface="Arial" panose="020B0604020202020204" pitchFamily="34" charset="0"/>
                <a:ea typeface="汉仪旗黑-85S" charset="-122"/>
              </a:defRPr>
            </a:lvl1pPr>
          </a:lstStyle>
          <a:p>
            <a:pPr fontAlgn="auto"/>
            <a:r>
              <a:rPr lang="zh-CN" altLang="en-US" strike="noStrike" noProof="1" dirty="0"/>
              <a:t>单击编辑标题</a:t>
            </a:r>
            <a:endParaRPr lang="zh-CN" altLang="en-US" strike="noStrike" noProof="1" dirty="0"/>
          </a:p>
        </p:txBody>
      </p:sp>
      <p:sp>
        <p:nvSpPr>
          <p:cNvPr id="5" name="文本占位符 4"/>
          <p:cNvSpPr>
            <a:spLocks noGrp="1"/>
          </p:cNvSpPr>
          <p:nvPr>
            <p:ph type="body" sz="quarter" idx="13" hasCustomPrompt="1"/>
          </p:nvPr>
        </p:nvSpPr>
        <p:spPr>
          <a:xfrm>
            <a:off x="3821072" y="4600112"/>
            <a:ext cx="2157834" cy="453600"/>
          </a:xfrm>
        </p:spPr>
        <p:txBody>
          <a:bodyPr lIns="90170" tIns="46990" rIns="90170" bIns="46990" anchor="ctr">
            <a:normAutofit/>
          </a:bodyPr>
          <a:lstStyle>
            <a:lvl1pPr marL="0" indent="0" algn="r">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4" name="文本占位符 13"/>
          <p:cNvSpPr>
            <a:spLocks noGrp="1"/>
          </p:cNvSpPr>
          <p:nvPr>
            <p:ph type="body" sz="quarter" idx="14" hasCustomPrompt="1"/>
          </p:nvPr>
        </p:nvSpPr>
        <p:spPr>
          <a:xfrm>
            <a:off x="6150052" y="4600111"/>
            <a:ext cx="2000379" cy="453600"/>
          </a:xfrm>
        </p:spPr>
        <p:txBody>
          <a:bodyPr lIns="90170" tIns="46990" rIns="90170" bIns="46990" anchor="ctr">
            <a:normAutofit/>
          </a:bodyPr>
          <a:lstStyle>
            <a:lvl1pPr marL="0" indent="0" algn="l">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7"/>
            </p:custDataLst>
          </p:nvPr>
        </p:nvSpPr>
        <p:spPr>
          <a:xfrm>
            <a:off x="879475"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17" name="页脚占位符 16"/>
          <p:cNvSpPr>
            <a:spLocks noGrp="1"/>
          </p:cNvSpPr>
          <p:nvPr>
            <p:ph type="ftr" sz="quarter" idx="11"/>
            <p:custDataLst>
              <p:tags r:id="rId8"/>
            </p:custDataLst>
          </p:nvPr>
        </p:nvSpPr>
        <p:spPr>
          <a:xfrm>
            <a:off x="4116388" y="6350000"/>
            <a:ext cx="3959225"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endParaRPr lang="zh-CN" altLang="en-US" strike="noStrike" noProof="1" dirty="0"/>
          </a:p>
        </p:txBody>
      </p:sp>
      <p:sp>
        <p:nvSpPr>
          <p:cNvPr id="18" name="灯片编号占位符 17"/>
          <p:cNvSpPr>
            <a:spLocks noGrp="1"/>
          </p:cNvSpPr>
          <p:nvPr>
            <p:ph type="sldNum" sz="quarter" idx="12"/>
            <p:custDataLst>
              <p:tags r:id="rId9"/>
            </p:custDataLst>
          </p:nvPr>
        </p:nvSpPr>
        <p:spPr>
          <a:xfrm>
            <a:off x="8610600"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pic>
        <p:nvPicPr>
          <p:cNvPr id="13315" name="图片 7"/>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2" name="矩形 1"/>
          <p:cNvSpPr/>
          <p:nvPr>
            <p:custDataLst>
              <p:tags r:id="rId4"/>
            </p:custDataLst>
          </p:nvPr>
        </p:nvSpPr>
        <p:spPr>
          <a:xfrm>
            <a:off x="300038" y="277813"/>
            <a:ext cx="11591925" cy="6302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7" name="内容占位符 6"/>
          <p:cNvSpPr>
            <a:spLocks noGrp="1"/>
          </p:cNvSpPr>
          <p:nvPr>
            <p:ph sz="quarter" idx="13"/>
          </p:nvPr>
        </p:nvSpPr>
        <p:spPr>
          <a:xfrm>
            <a:off x="669930" y="952508"/>
            <a:ext cx="10852237" cy="5388907"/>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defRPr>
            </a:lvl1pPr>
            <a:lvl2pPr>
              <a:defRPr u="none" strike="noStrike" kern="1200" cap="none" spc="0" normalizeH="0" baseline="0">
                <a:solidFill>
                  <a:schemeClr val="tx1">
                    <a:lumMod val="85000"/>
                    <a:lumOff val="15000"/>
                  </a:schemeClr>
                </a:solidFill>
                <a:uFillTx/>
                <a:latin typeface="Arial" panose="020B0604020202020204" pitchFamily="34" charset="0"/>
              </a:defRPr>
            </a:lvl2pPr>
            <a:lvl3pPr>
              <a:defRPr u="none" strike="noStrike" kern="1200" cap="none" spc="0" normalizeH="0" baseline="0">
                <a:solidFill>
                  <a:schemeClr val="tx1">
                    <a:lumMod val="85000"/>
                    <a:lumOff val="15000"/>
                  </a:schemeClr>
                </a:solidFill>
                <a:uFillTx/>
                <a:latin typeface="Arial" panose="020B0604020202020204" pitchFamily="34" charset="0"/>
              </a:defRPr>
            </a:lvl3pPr>
            <a:lvl4pPr>
              <a:defRPr u="none" strike="noStrike" kern="1200" cap="none" spc="0" normalizeH="0" baseline="0">
                <a:solidFill>
                  <a:schemeClr val="tx1">
                    <a:lumMod val="85000"/>
                    <a:lumOff val="15000"/>
                  </a:schemeClr>
                </a:solidFill>
                <a:uFillTx/>
                <a:latin typeface="Arial" panose="020B0604020202020204" pitchFamily="34" charset="0"/>
              </a:defRPr>
            </a:lvl4pPr>
            <a:lvl5pPr>
              <a:defRPr u="none" strike="noStrike" kern="1200" cap="none" spc="0" normalizeH="0" baseline="0">
                <a:solidFill>
                  <a:schemeClr val="tx1">
                    <a:lumMod val="85000"/>
                    <a:lumOff val="15000"/>
                  </a:schemeClr>
                </a:solidFill>
                <a:uFillTx/>
                <a:latin typeface="Arial" panose="020B0604020202020204" pitchFamily="34" charset="0"/>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4339" name="组合 6"/>
          <p:cNvGrpSpPr/>
          <p:nvPr userDrawn="1"/>
        </p:nvGrpSpPr>
        <p:grpSpPr>
          <a:xfrm>
            <a:off x="-20637" y="0"/>
            <a:ext cx="12192000" cy="6858000"/>
            <a:chOff x="-32" y="0"/>
            <a:chExt cx="19200" cy="10800"/>
          </a:xfrm>
        </p:grpSpPr>
        <p:sp>
          <p:nvSpPr>
            <p:cNvPr id="43" name="任意多边形: 形状 42"/>
            <p:cNvSpPr/>
            <p:nvPr userDrawn="1">
              <p:custDataLst>
                <p:tags r:id="rId2"/>
              </p:custDataLst>
            </p:nvPr>
          </p:nvSpPr>
          <p:spPr>
            <a:xfrm>
              <a:off x="-32" y="5656"/>
              <a:ext cx="19200" cy="5144"/>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a:latin typeface="Arial" panose="020B0604020202020204" pitchFamily="34" charset="0"/>
              </a:endParaRPr>
            </a:p>
          </p:txBody>
        </p:sp>
        <p:grpSp>
          <p:nvGrpSpPr>
            <p:cNvPr id="14341" name="组合 16"/>
            <p:cNvGrpSpPr/>
            <p:nvPr/>
          </p:nvGrpSpPr>
          <p:grpSpPr>
            <a:xfrm>
              <a:off x="215" y="0"/>
              <a:ext cx="16202" cy="6255"/>
              <a:chOff x="86209" y="-13345"/>
              <a:chExt cx="10287968" cy="3971924"/>
            </a:xfrm>
          </p:grpSpPr>
          <p:pic>
            <p:nvPicPr>
              <p:cNvPr id="14342" name="图片 17"/>
              <p:cNvPicPr>
                <a:picLocks noChangeAspect="1"/>
              </p:cNvPicPr>
              <p:nvPr>
                <p:custDataLst>
                  <p:tags r:id="rId3"/>
                </p:custDataLst>
              </p:nvPr>
            </p:nvPicPr>
            <p:blipFill>
              <a:blip r:embed="rId4"/>
              <a:stretch>
                <a:fillRect/>
              </a:stretch>
            </p:blipFill>
            <p:spPr>
              <a:xfrm rot="-5400000">
                <a:off x="3244231" y="-3171367"/>
                <a:ext cx="3971924" cy="10287968"/>
              </a:xfrm>
              <a:prstGeom prst="rect">
                <a:avLst/>
              </a:prstGeom>
              <a:noFill/>
              <a:ln w="9525">
                <a:noFill/>
              </a:ln>
            </p:spPr>
          </p:pic>
          <p:pic>
            <p:nvPicPr>
              <p:cNvPr id="14343" name="图片 18"/>
              <p:cNvPicPr>
                <a:picLocks noChangeAspect="1"/>
              </p:cNvPicPr>
              <p:nvPr>
                <p:custDataLst>
                  <p:tags r:id="rId5"/>
                </p:custDataLst>
              </p:nvPr>
            </p:nvPicPr>
            <p:blipFill>
              <a:blip r:embed="rId4"/>
              <a:stretch>
                <a:fillRect/>
              </a:stretch>
            </p:blipFill>
            <p:spPr>
              <a:xfrm rot="-5400000">
                <a:off x="3244231" y="-3171367"/>
                <a:ext cx="3971924" cy="10287968"/>
              </a:xfrm>
              <a:prstGeom prst="rect">
                <a:avLst/>
              </a:prstGeom>
              <a:noFill/>
              <a:ln w="9525">
                <a:noFill/>
              </a:ln>
            </p:spPr>
          </p:pic>
        </p:grpSp>
        <p:sp>
          <p:nvSpPr>
            <p:cNvPr id="6" name="PA_圆角矩形 1"/>
            <p:cNvSpPr/>
            <p:nvPr>
              <p:custDataLst>
                <p:tags r:id="rId6"/>
              </p:custDataLst>
            </p:nvPr>
          </p:nvSpPr>
          <p:spPr>
            <a:xfrm>
              <a:off x="7223" y="6746"/>
              <a:ext cx="4594" cy="61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dirty="0">
                <a:solidFill>
                  <a:schemeClr val="accent2"/>
                </a:solidFill>
                <a:latin typeface="Arial" panose="020B0604020202020204" pitchFamily="34" charset="0"/>
                <a:ea typeface="+mn-ea"/>
                <a:cs typeface="+mn-ea"/>
                <a:sym typeface="+mn-lt"/>
              </a:endParaRPr>
            </a:p>
          </p:txBody>
        </p:sp>
      </p:grpSp>
      <p:sp>
        <p:nvSpPr>
          <p:cNvPr id="2" name="标题 1"/>
          <p:cNvSpPr>
            <a:spLocks noGrp="1"/>
          </p:cNvSpPr>
          <p:nvPr>
            <p:ph type="title" hasCustomPrompt="1"/>
          </p:nvPr>
        </p:nvSpPr>
        <p:spPr>
          <a:xfrm>
            <a:off x="2623799" y="2768251"/>
            <a:ext cx="6944401" cy="1308573"/>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14" name="文本占位符 13"/>
          <p:cNvSpPr>
            <a:spLocks noGrp="1"/>
          </p:cNvSpPr>
          <p:nvPr>
            <p:ph type="body" sz="quarter" idx="13" hasCustomPrompt="1"/>
          </p:nvPr>
        </p:nvSpPr>
        <p:spPr>
          <a:xfrm>
            <a:off x="4116000" y="4263699"/>
            <a:ext cx="1879943" cy="432000"/>
          </a:xfrm>
        </p:spPr>
        <p:txBody>
          <a:bodyPr lIns="90170" tIns="46990" rIns="90170" bIns="46990" anchor="ctr">
            <a:normAutofit/>
          </a:bodyPr>
          <a:lstStyle>
            <a:lvl1pPr marL="0" indent="0" algn="r">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文本占位符 15"/>
          <p:cNvSpPr>
            <a:spLocks noGrp="1"/>
          </p:cNvSpPr>
          <p:nvPr>
            <p:ph type="body" sz="quarter" idx="14" hasCustomPrompt="1"/>
          </p:nvPr>
        </p:nvSpPr>
        <p:spPr>
          <a:xfrm>
            <a:off x="6096001" y="4263699"/>
            <a:ext cx="1739776" cy="432000"/>
          </a:xfrm>
        </p:spPr>
        <p:txBody>
          <a:bodyPr lIns="90170" tIns="46990" rIns="90170" bIns="46990" anchor="ctr">
            <a:normAutofit/>
          </a:bodyPr>
          <a:lstStyle>
            <a:lvl1pPr marL="0" indent="0">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3" name="日期占位符 2"/>
          <p:cNvSpPr>
            <a:spLocks noGrp="1"/>
          </p:cNvSpPr>
          <p:nvPr>
            <p:ph type="dt" sz="half" idx="10"/>
            <p:custDataLst>
              <p:tags r:id="rId7"/>
            </p:custDataLst>
          </p:nvPr>
        </p:nvSpPr>
        <p:spPr>
          <a:xfrm>
            <a:off x="879475"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dirty="0"/>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endParaRPr lang="zh-CN" altLang="en-US" strike="noStrike" noProof="1"/>
          </a:p>
        </p:txBody>
      </p:sp>
      <p:sp>
        <p:nvSpPr>
          <p:cNvPr id="5" name="灯片编号占位符 4"/>
          <p:cNvSpPr>
            <a:spLocks noGrp="1"/>
          </p:cNvSpPr>
          <p:nvPr>
            <p:ph type="sldNum" sz="quarter" idx="12"/>
            <p:custDataLst>
              <p:tags r:id="rId9"/>
            </p:custDataLst>
          </p:nvPr>
        </p:nvSpPr>
        <p:spPr>
          <a:xfrm>
            <a:off x="8610600"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15363" name="图片 5"/>
          <p:cNvPicPr>
            <a:picLocks noChangeAspect="1"/>
          </p:cNvPicPr>
          <p:nvPr userDrawn="1">
            <p:custDataLst>
              <p:tags r:id="rId2"/>
            </p:custDataLst>
          </p:nvPr>
        </p:nvPicPr>
        <p:blipFill>
          <a:blip r:embed="rId3"/>
          <a:stretch>
            <a:fillRect/>
          </a:stretch>
        </p:blipFill>
        <p:spPr>
          <a:xfrm rot="-5400000">
            <a:off x="3273425" y="-3157537"/>
            <a:ext cx="3971925" cy="10287000"/>
          </a:xfrm>
          <a:prstGeom prst="rect">
            <a:avLst/>
          </a:prstGeom>
          <a:noFill/>
          <a:ln w="9525">
            <a:noFill/>
          </a:ln>
        </p:spPr>
      </p:pic>
      <p:sp>
        <p:nvSpPr>
          <p:cNvPr id="7" name="矩形 6"/>
          <p:cNvSpPr/>
          <p:nvPr userDrawn="1">
            <p:custDataLst>
              <p:tags r:id="rId4"/>
            </p:custDataLst>
          </p:nvPr>
        </p:nvSpPr>
        <p:spPr>
          <a:xfrm>
            <a:off x="0" y="277813"/>
            <a:ext cx="12192000"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tx1">
                  <a:lumMod val="75000"/>
                  <a:lumOff val="25000"/>
                </a:schemeClr>
              </a:solidFill>
            </a:endParaRPr>
          </a:p>
        </p:txBody>
      </p:sp>
      <p:sp>
        <p:nvSpPr>
          <p:cNvPr id="2" name="标题 1"/>
          <p:cNvSpPr>
            <a:spLocks noGrp="1"/>
          </p:cNvSpPr>
          <p:nvPr>
            <p:ph type="title"/>
          </p:nvPr>
        </p:nvSpPr>
        <p:spPr/>
        <p:txBody>
          <a:bodyPr/>
          <a:lstStyle>
            <a:lvl1pPr algn="ctr">
              <a:defRPr u="none" strike="noStrike" kern="1200" cap="none" spc="0" normalizeH="0" baseline="0">
                <a:solidFill>
                  <a:schemeClr val="tx1">
                    <a:lumMod val="75000"/>
                    <a:lumOff val="25000"/>
                  </a:schemeClr>
                </a:solidFill>
                <a:uFillTx/>
                <a:latin typeface="微软雅黑" charset="-122"/>
                <a:ea typeface="微软雅黑"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pic>
        <p:nvPicPr>
          <p:cNvPr id="16387" name="图片 10"/>
          <p:cNvPicPr>
            <a:picLocks noChangeAspect="1"/>
          </p:cNvPicPr>
          <p:nvPr userDrawn="1">
            <p:custDataLst>
              <p:tags r:id="rId2"/>
            </p:custDataLst>
          </p:nvPr>
        </p:nvPicPr>
        <p:blipFill>
          <a:blip r:embed="rId3"/>
          <a:stretch>
            <a:fillRect/>
          </a:stretch>
        </p:blipFill>
        <p:spPr>
          <a:xfrm rot="-5400000">
            <a:off x="3244850" y="-3170237"/>
            <a:ext cx="3971925" cy="10287000"/>
          </a:xfrm>
          <a:prstGeom prst="rect">
            <a:avLst/>
          </a:prstGeom>
          <a:noFill/>
          <a:ln w="9525">
            <a:noFill/>
          </a:ln>
        </p:spPr>
      </p:pic>
      <p:pic>
        <p:nvPicPr>
          <p:cNvPr id="16388" name="图片 11"/>
          <p:cNvPicPr>
            <a:picLocks noChangeAspect="1"/>
          </p:cNvPicPr>
          <p:nvPr userDrawn="1">
            <p:custDataLst>
              <p:tags r:id="rId4"/>
            </p:custDataLst>
          </p:nvPr>
        </p:nvPicPr>
        <p:blipFill>
          <a:blip r:embed="rId3"/>
          <a:stretch>
            <a:fillRect/>
          </a:stretch>
        </p:blipFill>
        <p:spPr>
          <a:xfrm rot="-5400000">
            <a:off x="3244850" y="-3170237"/>
            <a:ext cx="3971925" cy="10287000"/>
          </a:xfrm>
          <a:prstGeom prst="rect">
            <a:avLst/>
          </a:prstGeom>
          <a:noFill/>
          <a:ln w="9525">
            <a:noFill/>
          </a:ln>
        </p:spPr>
      </p:pic>
      <p:sp>
        <p:nvSpPr>
          <p:cNvPr id="8" name="矩形 7"/>
          <p:cNvSpPr/>
          <p:nvPr userDrawn="1">
            <p:custDataLst>
              <p:tags r:id="rId5"/>
            </p:custDataLst>
          </p:nvPr>
        </p:nvSpPr>
        <p:spPr>
          <a:xfrm>
            <a:off x="292100" y="304800"/>
            <a:ext cx="11607800" cy="624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hasCustomPrompt="1"/>
          </p:nvPr>
        </p:nvSpPr>
        <p:spPr>
          <a:xfrm>
            <a:off x="1281600" y="1249200"/>
            <a:ext cx="9626400" cy="723600"/>
          </a:xfrm>
        </p:spPr>
        <p:txBody>
          <a:bodyPr anchor="ctr"/>
          <a:lstStyle>
            <a:lvl1pPr>
              <a:defRPr sz="32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7411" name="图片 9"/>
          <p:cNvPicPr>
            <a:picLocks noChangeAspect="1"/>
          </p:cNvPicPr>
          <p:nvPr userDrawn="1">
            <p:custDataLst>
              <p:tags r:id="rId2"/>
            </p:custDataLst>
          </p:nvPr>
        </p:nvPicPr>
        <p:blipFill>
          <a:blip r:embed="rId3"/>
          <a:stretch>
            <a:fillRect/>
          </a:stretch>
        </p:blipFill>
        <p:spPr>
          <a:xfrm>
            <a:off x="11085513" y="2001838"/>
            <a:ext cx="1101725" cy="2854325"/>
          </a:xfrm>
          <a:prstGeom prst="rect">
            <a:avLst/>
          </a:prstGeom>
          <a:noFill/>
          <a:ln w="9525">
            <a:noFill/>
          </a:ln>
        </p:spPr>
      </p:pic>
      <p:sp>
        <p:nvSpPr>
          <p:cNvPr id="8" name="矩形 7"/>
          <p:cNvSpPr/>
          <p:nvPr userDrawn="1">
            <p:custDataLst>
              <p:tags r:id="rId4"/>
            </p:custDataLst>
          </p:nvPr>
        </p:nvSpPr>
        <p:spPr>
          <a:xfrm>
            <a:off x="0" y="0"/>
            <a:ext cx="4822825"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dirty="0">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hasCustomPrompt="1"/>
          </p:nvPr>
        </p:nvSpPr>
        <p:spPr>
          <a:xfrm>
            <a:off x="583200" y="770400"/>
            <a:ext cx="3960000" cy="882000"/>
          </a:xfrm>
        </p:spPr>
        <p:txBody>
          <a:bodyPr anchor="ctr"/>
          <a:lstStyle>
            <a:lvl1pPr>
              <a:defRPr sz="3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8435" name="图片 10"/>
          <p:cNvPicPr>
            <a:picLocks noChangeAspect="1"/>
          </p:cNvPicPr>
          <p:nvPr userDrawn="1">
            <p:custDataLst>
              <p:tags r:id="rId2"/>
            </p:custDataLst>
          </p:nvPr>
        </p:nvPicPr>
        <p:blipFill>
          <a:blip r:embed="rId3"/>
          <a:stretch>
            <a:fillRect/>
          </a:stretch>
        </p:blipFill>
        <p:spPr>
          <a:xfrm rot="5400000">
            <a:off x="10107613" y="4767263"/>
            <a:ext cx="1160462" cy="3008312"/>
          </a:xfrm>
          <a:prstGeom prst="rect">
            <a:avLst/>
          </a:prstGeom>
          <a:noFill/>
          <a:ln w="9525">
            <a:noFill/>
          </a:ln>
        </p:spPr>
      </p:pic>
      <p:sp>
        <p:nvSpPr>
          <p:cNvPr id="10" name="矩形 9"/>
          <p:cNvSpPr/>
          <p:nvPr userDrawn="1">
            <p:custDataLst>
              <p:tags r:id="rId4"/>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p:nvPr>
        </p:nvSpPr>
        <p:spPr>
          <a:xfrm>
            <a:off x="612000" y="781200"/>
            <a:ext cx="10976400" cy="626400"/>
          </a:xfrm>
        </p:spPr>
        <p:txBody>
          <a:bodyPr anchor="ctr"/>
          <a:lstStyle>
            <a:lvl1pPr algn="ctr">
              <a:defRPr sz="3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612000" y="1659600"/>
            <a:ext cx="10975975" cy="828000"/>
          </a:xfrm>
        </p:spPr>
        <p:txBody>
          <a:bodyPr/>
          <a:lstStyle>
            <a:lvl1pPr algn="ct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9459" name="图片 9"/>
          <p:cNvPicPr>
            <a:picLocks noChangeAspect="1"/>
          </p:cNvPicPr>
          <p:nvPr userDrawn="1">
            <p:custDataLst>
              <p:tags r:id="rId2"/>
            </p:custDataLst>
          </p:nvPr>
        </p:nvPicPr>
        <p:blipFill>
          <a:blip r:embed="rId3"/>
          <a:stretch>
            <a:fillRect/>
          </a:stretch>
        </p:blipFill>
        <p:spPr>
          <a:xfrm rot="-5400000">
            <a:off x="922338" y="-927100"/>
            <a:ext cx="1162050" cy="3008313"/>
          </a:xfrm>
          <a:prstGeom prst="rect">
            <a:avLst/>
          </a:prstGeom>
          <a:noFill/>
          <a:ln w="9525">
            <a:noFill/>
          </a:ln>
        </p:spPr>
      </p:pic>
      <p:sp>
        <p:nvSpPr>
          <p:cNvPr id="8" name="矩形 7"/>
          <p:cNvSpPr/>
          <p:nvPr userDrawn="1">
            <p:custDataLst>
              <p:tags r:id="rId4"/>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a:latin typeface="Arial" panose="020B0604020202020204" pitchFamily="34" charset="0"/>
              <a:sym typeface="+mn-ea"/>
            </a:endParaRPr>
          </a:p>
        </p:txBody>
      </p:sp>
      <p:sp>
        <p:nvSpPr>
          <p:cNvPr id="2" name="标题 1"/>
          <p:cNvSpPr>
            <a:spLocks noGrp="1"/>
          </p:cNvSpPr>
          <p:nvPr>
            <p:ph type="title"/>
          </p:nvPr>
        </p:nvSpPr>
        <p:spPr>
          <a:xfrm>
            <a:off x="604800" y="669600"/>
            <a:ext cx="10976400" cy="565200"/>
          </a:xfrm>
        </p:spPr>
        <p:txBody>
          <a:bodyPr anchor="ctr"/>
          <a:lstStyle>
            <a:lvl1pPr algn="ctr">
              <a:defRPr sz="3200" u="none" strike="noStrike" kern="1200" cap="none" spc="0" normalizeH="0" baseline="0">
                <a:solidFill>
                  <a:schemeClr val="tx1">
                    <a:lumMod val="75000"/>
                    <a:lumOff val="25000"/>
                  </a:schemeClr>
                </a:solidFill>
                <a:uFillTx/>
                <a:latin typeface="Arial" panose="020B0604020202020204" pitchFamily="34" charset="0"/>
                <a:ea typeface="微软雅黑"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lstStyle>
            <a:lvl1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lstStyle>
            <a:lvl1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20483" name="图片 11"/>
          <p:cNvPicPr>
            <a:picLocks noChangeAspect="1"/>
          </p:cNvPicPr>
          <p:nvPr userDrawn="1">
            <p:custDataLst>
              <p:tags r:id="rId2"/>
            </p:custDataLst>
          </p:nvPr>
        </p:nvPicPr>
        <p:blipFill>
          <a:blip r:embed="rId3"/>
          <a:stretch>
            <a:fillRect/>
          </a:stretch>
        </p:blipFill>
        <p:spPr>
          <a:xfrm rot="5400000">
            <a:off x="10107613" y="4767263"/>
            <a:ext cx="1160462" cy="3008312"/>
          </a:xfrm>
          <a:prstGeom prst="rect">
            <a:avLst/>
          </a:prstGeom>
          <a:noFill/>
          <a:ln w="9525">
            <a:noFill/>
          </a:ln>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p:nvPr>
        </p:nvSpPr>
        <p:spPr>
          <a:xfrm>
            <a:off x="579600" y="237600"/>
            <a:ext cx="11037600" cy="441964"/>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a:solidFill>
                <a:schemeClr val="tx1">
                  <a:lumMod val="85000"/>
                  <a:lumOff val="15000"/>
                </a:schemeClr>
              </a:solidFill>
              <a:latin typeface="Arial" panose="020B0604020202020204" pitchFamily="34" charset="0"/>
              <a:sym typeface="+mn-ea"/>
            </a:endParaRPr>
          </a:p>
        </p:txBody>
      </p:sp>
      <p:pic>
        <p:nvPicPr>
          <p:cNvPr id="21508" name="图片 7"/>
          <p:cNvPicPr>
            <a:picLocks noChangeAspect="1"/>
          </p:cNvPicPr>
          <p:nvPr userDrawn="1">
            <p:custDataLst>
              <p:tags r:id="rId3"/>
            </p:custDataLst>
          </p:nvPr>
        </p:nvPicPr>
        <p:blipFill>
          <a:blip r:embed="rId4"/>
          <a:stretch>
            <a:fillRect/>
          </a:stretch>
        </p:blipFill>
        <p:spPr>
          <a:xfrm>
            <a:off x="11122025" y="2039938"/>
            <a:ext cx="1069975" cy="2776537"/>
          </a:xfrm>
          <a:prstGeom prst="rect">
            <a:avLst/>
          </a:prstGeom>
          <a:noFill/>
          <a:ln w="9525">
            <a:noFill/>
          </a:ln>
        </p:spPr>
      </p:pic>
      <p:pic>
        <p:nvPicPr>
          <p:cNvPr id="21509" name="图片 8"/>
          <p:cNvPicPr>
            <a:picLocks noChangeAspect="1"/>
          </p:cNvPicPr>
          <p:nvPr userDrawn="1">
            <p:custDataLst>
              <p:tags r:id="rId5"/>
            </p:custDataLst>
          </p:nvPr>
        </p:nvPicPr>
        <p:blipFill>
          <a:blip r:embed="rId4"/>
          <a:stretch>
            <a:fillRect/>
          </a:stretch>
        </p:blipFill>
        <p:spPr>
          <a:xfrm rot="10800000">
            <a:off x="0" y="2041525"/>
            <a:ext cx="1069975" cy="2776538"/>
          </a:xfrm>
          <a:prstGeom prst="rect">
            <a:avLst/>
          </a:prstGeom>
          <a:noFill/>
          <a:ln w="9525">
            <a:noFill/>
          </a:ln>
        </p:spPr>
      </p:pic>
      <p:sp>
        <p:nvSpPr>
          <p:cNvPr id="2" name="标题 1"/>
          <p:cNvSpPr>
            <a:spLocks noGrp="1"/>
          </p:cNvSpPr>
          <p:nvPr>
            <p:ph type="title" hasCustomPrompt="1"/>
          </p:nvPr>
        </p:nvSpPr>
        <p:spPr>
          <a:xfrm>
            <a:off x="1522800" y="1339200"/>
            <a:ext cx="9144000" cy="2386800"/>
          </a:xfrm>
        </p:spPr>
        <p:txBody>
          <a:bodyPr anchor="b"/>
          <a:lstStyle>
            <a:lvl1pPr algn="ctr">
              <a:defRPr sz="60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lstStyle>
            <a:lvl1pPr algn="ct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24" name="任意多边形: 形状 23"/>
          <p:cNvSpPr/>
          <p:nvPr userDrawn="1">
            <p:custDataLst>
              <p:tags r:id="rId2"/>
            </p:custDataLst>
          </p:nvPr>
        </p:nvSpPr>
        <p:spPr>
          <a:xfrm>
            <a:off x="0" y="3590925"/>
            <a:ext cx="12192000" cy="3267075"/>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base"/>
            <a:endParaRPr lang="zh-CN" altLang="en-US" sz="1800" strike="noStrike" baseline="0" noProof="1">
              <a:latin typeface="Arial" panose="020B0604020202020204" pitchFamily="34" charset="0"/>
            </a:endParaRPr>
          </a:p>
        </p:txBody>
      </p:sp>
      <p:grpSp>
        <p:nvGrpSpPr>
          <p:cNvPr id="22532" name="组合 18"/>
          <p:cNvGrpSpPr/>
          <p:nvPr userDrawn="1"/>
        </p:nvGrpSpPr>
        <p:grpSpPr>
          <a:xfrm>
            <a:off x="85725" y="-12700"/>
            <a:ext cx="10288588" cy="3971925"/>
            <a:chOff x="86209" y="-13345"/>
            <a:chExt cx="10287968" cy="3971924"/>
          </a:xfrm>
        </p:grpSpPr>
        <p:pic>
          <p:nvPicPr>
            <p:cNvPr id="22533" name="图片 19"/>
            <p:cNvPicPr>
              <a:picLocks noChangeAspect="1"/>
            </p:cNvPicPr>
            <p:nvPr>
              <p:custDataLst>
                <p:tags r:id="rId3"/>
              </p:custDataLst>
            </p:nvPr>
          </p:nvPicPr>
          <p:blipFill>
            <a:blip r:embed="rId4"/>
            <a:stretch>
              <a:fillRect/>
            </a:stretch>
          </p:blipFill>
          <p:spPr>
            <a:xfrm rot="-5400000">
              <a:off x="3244231" y="-3171367"/>
              <a:ext cx="3971924" cy="10287968"/>
            </a:xfrm>
            <a:prstGeom prst="rect">
              <a:avLst/>
            </a:prstGeom>
            <a:noFill/>
            <a:ln w="9525">
              <a:noFill/>
            </a:ln>
          </p:spPr>
        </p:pic>
        <p:pic>
          <p:nvPicPr>
            <p:cNvPr id="22534" name="图片 20"/>
            <p:cNvPicPr>
              <a:picLocks noChangeAspect="1"/>
            </p:cNvPicPr>
            <p:nvPr>
              <p:custDataLst>
                <p:tags r:id="rId5"/>
              </p:custDataLst>
            </p:nvPr>
          </p:nvPicPr>
          <p:blipFill>
            <a:blip r:embed="rId4"/>
            <a:stretch>
              <a:fillRect/>
            </a:stretch>
          </p:blipFill>
          <p:spPr>
            <a:xfrm rot="-5400000">
              <a:off x="3244231" y="-3171367"/>
              <a:ext cx="3971924" cy="10287968"/>
            </a:xfrm>
            <a:prstGeom prst="rect">
              <a:avLst/>
            </a:prstGeom>
            <a:noFill/>
            <a:ln w="9525">
              <a:noFill/>
            </a:ln>
          </p:spPr>
        </p:pic>
      </p:grpSp>
      <p:sp>
        <p:nvSpPr>
          <p:cNvPr id="7" name="PA_圆角矩形 1"/>
          <p:cNvSpPr/>
          <p:nvPr userDrawn="1">
            <p:custDataLst>
              <p:tags r:id="rId6"/>
            </p:custDataLst>
          </p:nvPr>
        </p:nvSpPr>
        <p:spPr>
          <a:xfrm>
            <a:off x="4267200" y="4646613"/>
            <a:ext cx="3513138" cy="3873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base"/>
            <a:endParaRPr lang="zh-CN" altLang="en-US" sz="1800" strike="noStrike" baseline="0" noProof="1" dirty="0">
              <a:solidFill>
                <a:schemeClr val="accent2"/>
              </a:solidFill>
              <a:latin typeface="Arial" panose="020B0604020202020204" pitchFamily="34" charset="0"/>
              <a:ea typeface="微软雅黑" charset="-122"/>
              <a:cs typeface="+mn-ea"/>
              <a:sym typeface="+mn-lt"/>
            </a:endParaRPr>
          </a:p>
        </p:txBody>
      </p:sp>
      <p:sp>
        <p:nvSpPr>
          <p:cNvPr id="2" name="标题 1"/>
          <p:cNvSpPr>
            <a:spLocks noGrp="1"/>
          </p:cNvSpPr>
          <p:nvPr>
            <p:ph type="ctrTitle" hasCustomPrompt="1"/>
          </p:nvPr>
        </p:nvSpPr>
        <p:spPr>
          <a:xfrm>
            <a:off x="2534434" y="2819400"/>
            <a:ext cx="7123134" cy="1725954"/>
          </a:xfrm>
        </p:spPr>
        <p:txBody>
          <a:bodyPr lIns="90170" tIns="46990" rIns="90170" bIns="46990" anchor="ctr" anchorCtr="0">
            <a:normAutofit/>
          </a:bodyPr>
          <a:lstStyle>
            <a:lvl1pPr algn="ctr">
              <a:lnSpc>
                <a:spcPct val="130000"/>
              </a:lnSpc>
              <a:defRPr sz="8000" u="none" strike="noStrike" kern="1200" cap="none" spc="600" normalizeH="0" baseline="0">
                <a:solidFill>
                  <a:schemeClr val="accent1"/>
                </a:solidFill>
                <a:uFillTx/>
                <a:latin typeface="Arial" panose="020B0604020202020204" pitchFamily="34" charset="0"/>
                <a:ea typeface="汉仪旗黑-85S" charset="-122"/>
              </a:defRPr>
            </a:lvl1pPr>
          </a:lstStyle>
          <a:p>
            <a:pPr fontAlgn="auto"/>
            <a:r>
              <a:rPr lang="zh-CN" altLang="en-US" strike="noStrike" noProof="1" dirty="0"/>
              <a:t>单击编辑标题</a:t>
            </a:r>
            <a:endParaRPr lang="zh-CN" altLang="en-US" strike="noStrike" noProof="1" dirty="0"/>
          </a:p>
        </p:txBody>
      </p:sp>
      <p:sp>
        <p:nvSpPr>
          <p:cNvPr id="5" name="文本占位符 4"/>
          <p:cNvSpPr>
            <a:spLocks noGrp="1"/>
          </p:cNvSpPr>
          <p:nvPr>
            <p:ph type="body" sz="quarter" idx="13" hasCustomPrompt="1"/>
          </p:nvPr>
        </p:nvSpPr>
        <p:spPr>
          <a:xfrm>
            <a:off x="3821072" y="4600112"/>
            <a:ext cx="2157834" cy="453600"/>
          </a:xfrm>
        </p:spPr>
        <p:txBody>
          <a:bodyPr lIns="90170" tIns="46990" rIns="90170" bIns="46990" anchor="ctr">
            <a:normAutofit/>
          </a:bodyPr>
          <a:lstStyle>
            <a:lvl1pPr marL="0" indent="0" algn="r">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4" name="文本占位符 13"/>
          <p:cNvSpPr>
            <a:spLocks noGrp="1"/>
          </p:cNvSpPr>
          <p:nvPr>
            <p:ph type="body" sz="quarter" idx="14" hasCustomPrompt="1"/>
          </p:nvPr>
        </p:nvSpPr>
        <p:spPr>
          <a:xfrm>
            <a:off x="6150052" y="4600111"/>
            <a:ext cx="2000379" cy="453600"/>
          </a:xfrm>
        </p:spPr>
        <p:txBody>
          <a:bodyPr lIns="90170" tIns="46990" rIns="90170" bIns="46990" anchor="ctr">
            <a:normAutofit/>
          </a:bodyPr>
          <a:lstStyle>
            <a:lvl1pPr marL="0" indent="0" algn="l">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7"/>
            </p:custDataLst>
          </p:nvPr>
        </p:nvSpPr>
        <p:spPr>
          <a:xfrm>
            <a:off x="879475"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17" name="页脚占位符 16"/>
          <p:cNvSpPr>
            <a:spLocks noGrp="1"/>
          </p:cNvSpPr>
          <p:nvPr>
            <p:ph type="ftr" sz="quarter" idx="11"/>
            <p:custDataLst>
              <p:tags r:id="rId8"/>
            </p:custDataLst>
          </p:nvPr>
        </p:nvSpPr>
        <p:spPr>
          <a:xfrm>
            <a:off x="4116388" y="6350000"/>
            <a:ext cx="3959225"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base"/>
            <a:endParaRPr lang="zh-CN" altLang="en-US" strike="noStrike" noProof="1" dirty="0"/>
          </a:p>
        </p:txBody>
      </p:sp>
      <p:sp>
        <p:nvSpPr>
          <p:cNvPr id="18" name="灯片编号占位符 17"/>
          <p:cNvSpPr>
            <a:spLocks noGrp="1"/>
          </p:cNvSpPr>
          <p:nvPr>
            <p:ph type="sldNum" sz="quarter" idx="12"/>
            <p:custDataLst>
              <p:tags r:id="rId9"/>
            </p:custDataLst>
          </p:nvPr>
        </p:nvSpPr>
        <p:spPr>
          <a:xfrm>
            <a:off x="8610600"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pic>
        <p:nvPicPr>
          <p:cNvPr id="5123" name="图片 7"/>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9" name="矩形 8"/>
          <p:cNvSpPr/>
          <p:nvPr>
            <p:custDataLst>
              <p:tags r:id="rId4"/>
            </p:custDataLst>
          </p:nvPr>
        </p:nvSpPr>
        <p:spPr>
          <a:xfrm>
            <a:off x="300038" y="277813"/>
            <a:ext cx="11591925"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latin typeface="Arial" panose="020B0604020202020204" pitchFamily="34" charset="0"/>
            </a:endParaRPr>
          </a:p>
        </p:txBody>
      </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endParaRPr lang="zh-CN" altLang="en-US" strike="noStrike" noProof="1"/>
          </a:p>
        </p:txBody>
      </p:sp>
      <p:sp>
        <p:nvSpPr>
          <p:cNvPr id="6" name="灯片编号占位符 5"/>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pic>
        <p:nvPicPr>
          <p:cNvPr id="23555" name="图片 7"/>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9" name="矩形 8"/>
          <p:cNvSpPr/>
          <p:nvPr>
            <p:custDataLst>
              <p:tags r:id="rId4"/>
            </p:custDataLst>
          </p:nvPr>
        </p:nvSpPr>
        <p:spPr>
          <a:xfrm>
            <a:off x="300038" y="277813"/>
            <a:ext cx="11591925"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latin typeface="Arial" panose="020B0604020202020204" pitchFamily="34" charset="0"/>
            </a:endParaRPr>
          </a:p>
        </p:txBody>
      </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2466975" y="3744913"/>
            <a:ext cx="2017713" cy="1560512"/>
          </a:xfrm>
          <a:prstGeom prst="rect">
            <a:avLst/>
          </a:prstGeom>
          <a:noFill/>
          <a:ln w="9525">
            <a:noFill/>
          </a:ln>
        </p:spPr>
      </p:pic>
      <p:grpSp>
        <p:nvGrpSpPr>
          <p:cNvPr id="24580" name="组合 2"/>
          <p:cNvGrpSpPr/>
          <p:nvPr userDrawn="1"/>
        </p:nvGrpSpPr>
        <p:grpSpPr>
          <a:xfrm>
            <a:off x="0" y="-12700"/>
            <a:ext cx="12192000" cy="6870700"/>
            <a:chOff x="0" y="-21"/>
            <a:chExt cx="19200" cy="10821"/>
          </a:xfrm>
        </p:grpSpPr>
        <p:sp>
          <p:nvSpPr>
            <p:cNvPr id="18" name="任意多边形: 形状 17"/>
            <p:cNvSpPr/>
            <p:nvPr userDrawn="1">
              <p:custDataLst>
                <p:tags r:id="rId4"/>
              </p:custDataLst>
            </p:nvPr>
          </p:nvSpPr>
          <p:spPr>
            <a:xfrm>
              <a:off x="0" y="5656"/>
              <a:ext cx="19200" cy="5144"/>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base"/>
              <a:endParaRPr lang="zh-CN" altLang="en-US" sz="1800" strike="noStrike" baseline="0" noProof="1">
                <a:latin typeface="Arial" panose="020B0604020202020204" pitchFamily="34" charset="0"/>
              </a:endParaRPr>
            </a:p>
          </p:txBody>
        </p:sp>
        <p:cxnSp>
          <p:nvCxnSpPr>
            <p:cNvPr id="9" name="直接连接符 8"/>
            <p:cNvCxnSpPr/>
            <p:nvPr>
              <p:custDataLst>
                <p:tags r:id="rId5"/>
              </p:custDataLst>
            </p:nvPr>
          </p:nvCxnSpPr>
          <p:spPr>
            <a:xfrm>
              <a:off x="3472" y="8333"/>
              <a:ext cx="1225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24583" name="图片 9"/>
            <p:cNvPicPr>
              <a:picLocks noChangeAspect="1"/>
            </p:cNvPicPr>
            <p:nvPr>
              <p:custDataLst>
                <p:tags r:id="rId6"/>
              </p:custDataLst>
            </p:nvPr>
          </p:nvPicPr>
          <p:blipFill>
            <a:blip r:embed="rId3"/>
            <a:stretch>
              <a:fillRect/>
            </a:stretch>
          </p:blipFill>
          <p:spPr>
            <a:xfrm>
              <a:off x="3886" y="5898"/>
              <a:ext cx="3177" cy="2458"/>
            </a:xfrm>
            <a:prstGeom prst="rect">
              <a:avLst/>
            </a:prstGeom>
            <a:noFill/>
            <a:ln w="9525">
              <a:noFill/>
            </a:ln>
          </p:spPr>
        </p:pic>
        <p:grpSp>
          <p:nvGrpSpPr>
            <p:cNvPr id="24584" name="组合 13"/>
            <p:cNvGrpSpPr/>
            <p:nvPr userDrawn="1"/>
          </p:nvGrpSpPr>
          <p:grpSpPr>
            <a:xfrm>
              <a:off x="136" y="-21"/>
              <a:ext cx="16202" cy="6255"/>
              <a:chOff x="86209" y="-13345"/>
              <a:chExt cx="10287968" cy="3971924"/>
            </a:xfrm>
          </p:grpSpPr>
          <p:pic>
            <p:nvPicPr>
              <p:cNvPr id="24585" name="图片 14"/>
              <p:cNvPicPr>
                <a:picLocks noChangeAspect="1"/>
              </p:cNvPicPr>
              <p:nvPr>
                <p:custDataLst>
                  <p:tags r:id="rId7"/>
                </p:custDataLst>
              </p:nvPr>
            </p:nvPicPr>
            <p:blipFill>
              <a:blip r:embed="rId8"/>
              <a:stretch>
                <a:fillRect/>
              </a:stretch>
            </p:blipFill>
            <p:spPr>
              <a:xfrm rot="-5400000">
                <a:off x="3244231" y="-3171367"/>
                <a:ext cx="3971924" cy="10287968"/>
              </a:xfrm>
              <a:prstGeom prst="rect">
                <a:avLst/>
              </a:prstGeom>
              <a:noFill/>
              <a:ln w="9525">
                <a:noFill/>
              </a:ln>
            </p:spPr>
          </p:pic>
          <p:pic>
            <p:nvPicPr>
              <p:cNvPr id="24586" name="图片 15"/>
              <p:cNvPicPr>
                <a:picLocks noChangeAspect="1"/>
              </p:cNvPicPr>
              <p:nvPr>
                <p:custDataLst>
                  <p:tags r:id="rId9"/>
                </p:custDataLst>
              </p:nvPr>
            </p:nvPicPr>
            <p:blipFill>
              <a:blip r:embed="rId8"/>
              <a:stretch>
                <a:fillRect/>
              </a:stretch>
            </p:blipFill>
            <p:spPr>
              <a:xfrm rot="-5400000">
                <a:off x="3244231" y="-3171367"/>
                <a:ext cx="3971924" cy="10287968"/>
              </a:xfrm>
              <a:prstGeom prst="rect">
                <a:avLst/>
              </a:prstGeom>
              <a:noFill/>
              <a:ln w="9525">
                <a:noFill/>
              </a:ln>
            </p:spPr>
          </p:pic>
        </p:grpSp>
      </p:grpSp>
      <p:cxnSp>
        <p:nvCxnSpPr>
          <p:cNvPr id="7" name="直接连接符 6"/>
          <p:cNvCxnSpPr/>
          <p:nvPr>
            <p:custDataLst>
              <p:tags r:id="rId10"/>
            </p:custDataLst>
          </p:nvPr>
        </p:nvCxnSpPr>
        <p:spPr>
          <a:xfrm>
            <a:off x="2205038" y="5291138"/>
            <a:ext cx="778192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5614207" y="4389120"/>
            <a:ext cx="4980221" cy="801856"/>
          </a:xfrm>
        </p:spPr>
        <p:txBody>
          <a:bodyPr lIns="90170" tIns="46990" rIns="90170" bIns="46990" anchor="ctr" anchorCtr="0">
            <a:normAutofit/>
          </a:bodyPr>
          <a:lstStyle>
            <a:lvl1pPr>
              <a:defRPr sz="3600" u="none" strike="noStrike" kern="1200" cap="none" spc="300" normalizeH="0" baseline="0">
                <a:solidFill>
                  <a:schemeClr val="accent1"/>
                </a:solidFill>
                <a:uFillTx/>
                <a:latin typeface="Arial" panose="020B0604020202020204" pitchFamily="34" charset="0"/>
                <a:ea typeface="汉仪旗黑-85S" charset="-122"/>
              </a:defRPr>
            </a:lvl1pPr>
          </a:lstStyle>
          <a:p>
            <a:pPr fontAlgn="auto"/>
            <a:r>
              <a:rPr lang="zh-CN" altLang="en-US" strike="noStrike" noProof="1" dirty="0"/>
              <a:t>单击此处编辑标题</a:t>
            </a:r>
            <a:endParaRPr lang="zh-CN" altLang="en-US" strike="noStrike" noProof="1" dirty="0"/>
          </a:p>
        </p:txBody>
      </p:sp>
      <p:sp>
        <p:nvSpPr>
          <p:cNvPr id="4" name="日期占位符 3"/>
          <p:cNvSpPr>
            <a:spLocks noGrp="1"/>
          </p:cNvSpPr>
          <p:nvPr>
            <p:ph type="dt" sz="half" idx="10"/>
            <p:custDataLst>
              <p:tags r:id="rId11"/>
            </p:custDataLst>
          </p:nvPr>
        </p:nvSpPr>
        <p:spPr>
          <a:xfrm>
            <a:off x="879475"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4116388" y="6350000"/>
            <a:ext cx="3959225"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base"/>
            <a:endParaRPr lang="zh-CN" altLang="en-US" strike="noStrike" noProof="1"/>
          </a:p>
        </p:txBody>
      </p:sp>
      <p:sp>
        <p:nvSpPr>
          <p:cNvPr id="6" name="灯片编号占位符 5"/>
          <p:cNvSpPr>
            <a:spLocks noGrp="1"/>
          </p:cNvSpPr>
          <p:nvPr>
            <p:ph type="sldNum" sz="quarter" idx="12"/>
            <p:custDataLst>
              <p:tags r:id="rId13"/>
            </p:custDataLst>
          </p:nvPr>
        </p:nvSpPr>
        <p:spPr>
          <a:xfrm>
            <a:off x="8610600"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25603" name="图片 8"/>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10" name="矩形 9"/>
          <p:cNvSpPr/>
          <p:nvPr>
            <p:custDataLst>
              <p:tags r:id="rId4"/>
            </p:custDataLst>
          </p:nvPr>
        </p:nvSpPr>
        <p:spPr>
          <a:xfrm>
            <a:off x="300038" y="277813"/>
            <a:ext cx="11591925"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a:noAutofit/>
          </a:bodyPr>
          <a:lstStyle>
            <a:lvl1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6" name="页脚占位符 5"/>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26627"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pic>
        <p:nvPicPr>
          <p:cNvPr id="26628" name="图片 10"/>
          <p:cNvPicPr>
            <a:picLocks noChangeAspect="1"/>
          </p:cNvPicPr>
          <p:nvPr>
            <p:custDataLst>
              <p:tags r:id="rId4"/>
            </p:custDataLst>
          </p:nvPr>
        </p:nvPicPr>
        <p:blipFill>
          <a:blip r:embed="rId5"/>
          <a:stretch>
            <a:fillRect/>
          </a:stretch>
        </p:blipFill>
        <p:spPr>
          <a:xfrm rot="-5400000">
            <a:off x="4110038" y="-3154362"/>
            <a:ext cx="3971925" cy="10287000"/>
          </a:xfrm>
          <a:prstGeom prst="rect">
            <a:avLst/>
          </a:prstGeom>
          <a:noFill/>
          <a:ln w="9525">
            <a:noFill/>
          </a:ln>
        </p:spPr>
      </p:pic>
      <p:sp>
        <p:nvSpPr>
          <p:cNvPr id="12" name="矩形 11"/>
          <p:cNvSpPr/>
          <p:nvPr>
            <p:custDataLst>
              <p:tags r:id="rId6"/>
            </p:custDataLst>
          </p:nvPr>
        </p:nvSpPr>
        <p:spPr>
          <a:xfrm>
            <a:off x="300038" y="277813"/>
            <a:ext cx="11591925"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a:p>
        </p:txBody>
      </p:sp>
      <p:sp>
        <p:nvSpPr>
          <p:cNvPr id="9" name="灯片编号占位符 8"/>
          <p:cNvSpPr>
            <a:spLocks noGrp="1"/>
          </p:cNvSpPr>
          <p:nvPr>
            <p:ph type="sldNum" sz="quarter" idx="12"/>
            <p:custDataLst>
              <p:tags r:id="rId9"/>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27651" name="组合 5"/>
          <p:cNvGrpSpPr/>
          <p:nvPr userDrawn="1"/>
        </p:nvGrpSpPr>
        <p:grpSpPr>
          <a:xfrm>
            <a:off x="0" y="-12700"/>
            <a:ext cx="12192000" cy="6870700"/>
            <a:chOff x="0" y="-21"/>
            <a:chExt cx="19200" cy="10821"/>
          </a:xfrm>
        </p:grpSpPr>
        <p:sp>
          <p:nvSpPr>
            <p:cNvPr id="11" name="任意多边形: 形状 10"/>
            <p:cNvSpPr/>
            <p:nvPr userDrawn="1">
              <p:custDataLst>
                <p:tags r:id="rId2"/>
              </p:custDataLst>
            </p:nvPr>
          </p:nvSpPr>
          <p:spPr>
            <a:xfrm>
              <a:off x="0" y="5656"/>
              <a:ext cx="19200" cy="5144"/>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grpSp>
          <p:nvGrpSpPr>
            <p:cNvPr id="27653" name="组合 7"/>
            <p:cNvGrpSpPr/>
            <p:nvPr userDrawn="1"/>
          </p:nvGrpSpPr>
          <p:grpSpPr>
            <a:xfrm>
              <a:off x="136" y="-21"/>
              <a:ext cx="16202" cy="6255"/>
              <a:chOff x="86209" y="-13345"/>
              <a:chExt cx="10287968" cy="3971924"/>
            </a:xfrm>
          </p:grpSpPr>
          <p:pic>
            <p:nvPicPr>
              <p:cNvPr id="27654" name="图片 8"/>
              <p:cNvPicPr>
                <a:picLocks noChangeAspect="1"/>
              </p:cNvPicPr>
              <p:nvPr>
                <p:custDataLst>
                  <p:tags r:id="rId3"/>
                </p:custDataLst>
              </p:nvPr>
            </p:nvPicPr>
            <p:blipFill>
              <a:blip r:embed="rId4"/>
              <a:stretch>
                <a:fillRect/>
              </a:stretch>
            </p:blipFill>
            <p:spPr>
              <a:xfrm rot="-5400000">
                <a:off x="3244231" y="-3171367"/>
                <a:ext cx="3971924" cy="10287968"/>
              </a:xfrm>
              <a:prstGeom prst="rect">
                <a:avLst/>
              </a:prstGeom>
              <a:noFill/>
              <a:ln w="9525">
                <a:noFill/>
              </a:ln>
            </p:spPr>
          </p:pic>
          <p:pic>
            <p:nvPicPr>
              <p:cNvPr id="27655" name="图片 9"/>
              <p:cNvPicPr>
                <a:picLocks noChangeAspect="1"/>
              </p:cNvPicPr>
              <p:nvPr>
                <p:custDataLst>
                  <p:tags r:id="rId5"/>
                </p:custDataLst>
              </p:nvPr>
            </p:nvPicPr>
            <p:blipFill>
              <a:blip r:embed="rId4"/>
              <a:stretch>
                <a:fillRect/>
              </a:stretch>
            </p:blipFill>
            <p:spPr>
              <a:xfrm rot="-5400000">
                <a:off x="3244231" y="-3171367"/>
                <a:ext cx="3971924" cy="10287968"/>
              </a:xfrm>
              <a:prstGeom prst="rect">
                <a:avLst/>
              </a:prstGeom>
              <a:noFill/>
              <a:ln w="9525">
                <a:noFill/>
              </a:ln>
            </p:spPr>
          </p:pic>
        </p:grpSp>
      </p:grpSp>
      <p:sp>
        <p:nvSpPr>
          <p:cNvPr id="2" name="标题 1"/>
          <p:cNvSpPr>
            <a:spLocks noGrp="1"/>
          </p:cNvSpPr>
          <p:nvPr>
            <p:ph type="title"/>
          </p:nvPr>
        </p:nvSpPr>
        <p:spPr/>
        <p:txBody>
          <a:bodyPr vert="horz" lIns="101600" tIns="38100" rIns="76200" bIns="38100" rtlCol="0" anchor="t" anchorCtr="0">
            <a:noAutofit/>
          </a:bodyPr>
          <a:lstStyle>
            <a:lvl1pPr marL="0" marR="0" lvl="0" algn="ctr"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75000"/>
                    <a:lumOff val="25000"/>
                  </a:schemeClr>
                </a:solidFill>
                <a:uFillTx/>
                <a:latin typeface="微软雅黑" charset="-122"/>
                <a:ea typeface="微软雅黑"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微软雅黑" charset="-122"/>
                <a:ea typeface="微软雅黑"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微软雅黑" charset="-122"/>
                <a:ea typeface="微软雅黑" charset="-122"/>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微软雅黑" charset="-122"/>
                <a:ea typeface="微软雅黑"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微软雅黑" charset="-122"/>
                <a:ea typeface="微软雅黑" charset="-122"/>
                <a:cs typeface="+mn-cs"/>
              </a:rPr>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pic>
        <p:nvPicPr>
          <p:cNvPr id="29699" name="图片 8"/>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10" name="矩形 9"/>
          <p:cNvSpPr/>
          <p:nvPr>
            <p:custDataLst>
              <p:tags r:id="rId4"/>
            </p:custDataLst>
          </p:nvPr>
        </p:nvSpPr>
        <p:spPr>
          <a:xfrm>
            <a:off x="300038" y="277813"/>
            <a:ext cx="11591925" cy="6302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9EFD9D74-47D9-4702-A33C-335B63B48DBF}" type="datetimeFigureOut">
              <a:rPr lang="zh-CN" altLang="en-US" strike="noStrike" noProof="1" smtClean="0">
                <a:latin typeface="Arial" panose="020B0604020202020204" pitchFamily="34" charset="0"/>
                <a:ea typeface="微软雅黑" charset="-122"/>
                <a:cs typeface="+mn-cs"/>
              </a:rPr>
            </a:fld>
            <a:endParaRPr lang="zh-CN" altLang="en-US" strike="noStrike" noProof="1" dirty="0"/>
          </a:p>
        </p:txBody>
      </p:sp>
      <p:sp>
        <p:nvSpPr>
          <p:cNvPr id="6" name="页脚占位符 5"/>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dirty="0"/>
          </a:p>
        </p:txBody>
      </p:sp>
      <p:sp>
        <p:nvSpPr>
          <p:cNvPr id="7" name="灯片编号占位符 6"/>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FABC47A4-756D-490B-A52F-7D9E2C9FC05F}" type="slidenum">
              <a:rPr lang="zh-CN" altLang="en-US" strike="noStrike" noProof="1" smtClean="0">
                <a:latin typeface="Arial" panose="020B0604020202020204" pitchFamily="34" charset="0"/>
                <a:ea typeface="微软雅黑" charset="-122"/>
                <a:cs typeface="+mn-cs"/>
              </a:rPr>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pic>
        <p:nvPicPr>
          <p:cNvPr id="30723" name="图片 7"/>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9" name="矩形 8"/>
          <p:cNvSpPr/>
          <p:nvPr>
            <p:custDataLst>
              <p:tags r:id="rId4"/>
            </p:custDataLst>
          </p:nvPr>
        </p:nvSpPr>
        <p:spPr>
          <a:xfrm>
            <a:off x="300038" y="277813"/>
            <a:ext cx="11591925" cy="6302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solidFill>
                <a:schemeClr val="tx1">
                  <a:lumMod val="85000"/>
                  <a:lumOff val="15000"/>
                </a:schemeClr>
              </a:solidFill>
              <a:latin typeface="Arial" panose="020B0604020202020204" pitchFamily="34" charset="0"/>
            </a:endParaRPr>
          </a:p>
        </p:txBody>
      </p:sp>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pic>
        <p:nvPicPr>
          <p:cNvPr id="31747" name="图片 7"/>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2" name="矩形 1"/>
          <p:cNvSpPr/>
          <p:nvPr>
            <p:custDataLst>
              <p:tags r:id="rId4"/>
            </p:custDataLst>
          </p:nvPr>
        </p:nvSpPr>
        <p:spPr>
          <a:xfrm>
            <a:off x="300038" y="277813"/>
            <a:ext cx="11591925" cy="6302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solidFill>
                <a:schemeClr val="tx1">
                  <a:lumMod val="85000"/>
                  <a:lumOff val="15000"/>
                </a:schemeClr>
              </a:solidFill>
              <a:latin typeface="Arial" panose="020B0604020202020204" pitchFamily="34" charset="0"/>
            </a:endParaRPr>
          </a:p>
        </p:txBody>
      </p:sp>
      <p:sp>
        <p:nvSpPr>
          <p:cNvPr id="7" name="内容占位符 6"/>
          <p:cNvSpPr>
            <a:spLocks noGrp="1"/>
          </p:cNvSpPr>
          <p:nvPr>
            <p:ph sz="quarter" idx="13"/>
          </p:nvPr>
        </p:nvSpPr>
        <p:spPr>
          <a:xfrm>
            <a:off x="669930" y="952508"/>
            <a:ext cx="10852237" cy="5388907"/>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defRPr>
            </a:lvl1pPr>
            <a:lvl2pPr>
              <a:defRPr u="none" strike="noStrike" kern="1200" cap="none" spc="0" normalizeH="0" baseline="0">
                <a:solidFill>
                  <a:schemeClr val="tx1">
                    <a:lumMod val="85000"/>
                    <a:lumOff val="15000"/>
                  </a:schemeClr>
                </a:solidFill>
                <a:uFillTx/>
                <a:latin typeface="Arial" panose="020B0604020202020204" pitchFamily="34" charset="0"/>
              </a:defRPr>
            </a:lvl2pPr>
            <a:lvl3pPr>
              <a:defRPr u="none" strike="noStrike" kern="1200" cap="none" spc="0" normalizeH="0" baseline="0">
                <a:solidFill>
                  <a:schemeClr val="tx1">
                    <a:lumMod val="85000"/>
                    <a:lumOff val="15000"/>
                  </a:schemeClr>
                </a:solidFill>
                <a:uFillTx/>
                <a:latin typeface="Arial" panose="020B0604020202020204" pitchFamily="34" charset="0"/>
              </a:defRPr>
            </a:lvl3pPr>
            <a:lvl4pPr>
              <a:defRPr u="none" strike="noStrike" kern="1200" cap="none" spc="0" normalizeH="0" baseline="0">
                <a:solidFill>
                  <a:schemeClr val="tx1">
                    <a:lumMod val="85000"/>
                    <a:lumOff val="15000"/>
                  </a:schemeClr>
                </a:solidFill>
                <a:uFillTx/>
                <a:latin typeface="Arial" panose="020B0604020202020204" pitchFamily="34" charset="0"/>
              </a:defRPr>
            </a:lvl4pPr>
            <a:lvl5pPr>
              <a:defRPr u="none" strike="noStrike" kern="1200" cap="none" spc="0" normalizeH="0" baseline="0">
                <a:solidFill>
                  <a:schemeClr val="tx1">
                    <a:lumMod val="85000"/>
                    <a:lumOff val="15000"/>
                  </a:schemeClr>
                </a:solidFill>
                <a:uFillTx/>
                <a:latin typeface="Arial" panose="020B0604020202020204" pitchFamily="34" charset="0"/>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32771" name="组合 6"/>
          <p:cNvGrpSpPr/>
          <p:nvPr userDrawn="1"/>
        </p:nvGrpSpPr>
        <p:grpSpPr>
          <a:xfrm>
            <a:off x="-20637" y="0"/>
            <a:ext cx="12192000" cy="6858000"/>
            <a:chOff x="-32" y="0"/>
            <a:chExt cx="19200" cy="10800"/>
          </a:xfrm>
        </p:grpSpPr>
        <p:sp>
          <p:nvSpPr>
            <p:cNvPr id="43" name="任意多边形: 形状 42"/>
            <p:cNvSpPr/>
            <p:nvPr userDrawn="1">
              <p:custDataLst>
                <p:tags r:id="rId2"/>
              </p:custDataLst>
            </p:nvPr>
          </p:nvSpPr>
          <p:spPr>
            <a:xfrm>
              <a:off x="-32" y="5656"/>
              <a:ext cx="19200" cy="5144"/>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base"/>
              <a:endParaRPr lang="zh-CN" altLang="en-US" sz="1800" strike="noStrike" baseline="0" noProof="1">
                <a:latin typeface="Arial" panose="020B0604020202020204" pitchFamily="34" charset="0"/>
              </a:endParaRPr>
            </a:p>
          </p:txBody>
        </p:sp>
        <p:grpSp>
          <p:nvGrpSpPr>
            <p:cNvPr id="32773" name="组合 16"/>
            <p:cNvGrpSpPr/>
            <p:nvPr/>
          </p:nvGrpSpPr>
          <p:grpSpPr>
            <a:xfrm>
              <a:off x="215" y="0"/>
              <a:ext cx="16202" cy="6255"/>
              <a:chOff x="86209" y="-13345"/>
              <a:chExt cx="10287968" cy="3971924"/>
            </a:xfrm>
          </p:grpSpPr>
          <p:pic>
            <p:nvPicPr>
              <p:cNvPr id="32774" name="图片 17"/>
              <p:cNvPicPr>
                <a:picLocks noChangeAspect="1"/>
              </p:cNvPicPr>
              <p:nvPr>
                <p:custDataLst>
                  <p:tags r:id="rId3"/>
                </p:custDataLst>
              </p:nvPr>
            </p:nvPicPr>
            <p:blipFill>
              <a:blip r:embed="rId4"/>
              <a:stretch>
                <a:fillRect/>
              </a:stretch>
            </p:blipFill>
            <p:spPr>
              <a:xfrm rot="-5400000">
                <a:off x="3244231" y="-3171367"/>
                <a:ext cx="3971924" cy="10287968"/>
              </a:xfrm>
              <a:prstGeom prst="rect">
                <a:avLst/>
              </a:prstGeom>
              <a:noFill/>
              <a:ln w="9525">
                <a:noFill/>
              </a:ln>
            </p:spPr>
          </p:pic>
          <p:pic>
            <p:nvPicPr>
              <p:cNvPr id="32775" name="图片 18"/>
              <p:cNvPicPr>
                <a:picLocks noChangeAspect="1"/>
              </p:cNvPicPr>
              <p:nvPr>
                <p:custDataLst>
                  <p:tags r:id="rId5"/>
                </p:custDataLst>
              </p:nvPr>
            </p:nvPicPr>
            <p:blipFill>
              <a:blip r:embed="rId4"/>
              <a:stretch>
                <a:fillRect/>
              </a:stretch>
            </p:blipFill>
            <p:spPr>
              <a:xfrm rot="-5400000">
                <a:off x="3244231" y="-3171367"/>
                <a:ext cx="3971924" cy="10287968"/>
              </a:xfrm>
              <a:prstGeom prst="rect">
                <a:avLst/>
              </a:prstGeom>
              <a:noFill/>
              <a:ln w="9525">
                <a:noFill/>
              </a:ln>
            </p:spPr>
          </p:pic>
        </p:grpSp>
        <p:sp>
          <p:nvSpPr>
            <p:cNvPr id="6" name="PA_圆角矩形 1"/>
            <p:cNvSpPr/>
            <p:nvPr>
              <p:custDataLst>
                <p:tags r:id="rId6"/>
              </p:custDataLst>
            </p:nvPr>
          </p:nvSpPr>
          <p:spPr>
            <a:xfrm>
              <a:off x="7223" y="6746"/>
              <a:ext cx="4594" cy="61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base"/>
              <a:endParaRPr lang="zh-CN" altLang="en-US" sz="1800" strike="noStrike" baseline="0" noProof="1" dirty="0">
                <a:solidFill>
                  <a:schemeClr val="accent2"/>
                </a:solidFill>
                <a:latin typeface="Arial" panose="020B0604020202020204" pitchFamily="34" charset="0"/>
                <a:ea typeface="+mn-ea"/>
                <a:cs typeface="+mn-ea"/>
                <a:sym typeface="+mn-lt"/>
              </a:endParaRPr>
            </a:p>
          </p:txBody>
        </p:sp>
      </p:grpSp>
      <p:sp>
        <p:nvSpPr>
          <p:cNvPr id="2" name="标题 1"/>
          <p:cNvSpPr>
            <a:spLocks noGrp="1"/>
          </p:cNvSpPr>
          <p:nvPr>
            <p:ph type="title" hasCustomPrompt="1"/>
          </p:nvPr>
        </p:nvSpPr>
        <p:spPr>
          <a:xfrm>
            <a:off x="2623799" y="2768251"/>
            <a:ext cx="6944401" cy="1308573"/>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14" name="文本占位符 13"/>
          <p:cNvSpPr>
            <a:spLocks noGrp="1"/>
          </p:cNvSpPr>
          <p:nvPr>
            <p:ph type="body" sz="quarter" idx="13" hasCustomPrompt="1"/>
          </p:nvPr>
        </p:nvSpPr>
        <p:spPr>
          <a:xfrm>
            <a:off x="4116000" y="4263699"/>
            <a:ext cx="1879943" cy="432000"/>
          </a:xfrm>
        </p:spPr>
        <p:txBody>
          <a:bodyPr lIns="90170" tIns="46990" rIns="90170" bIns="46990" anchor="ctr">
            <a:normAutofit/>
          </a:bodyPr>
          <a:lstStyle>
            <a:lvl1pPr marL="0" indent="0" algn="r">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文本占位符 15"/>
          <p:cNvSpPr>
            <a:spLocks noGrp="1"/>
          </p:cNvSpPr>
          <p:nvPr>
            <p:ph type="body" sz="quarter" idx="14" hasCustomPrompt="1"/>
          </p:nvPr>
        </p:nvSpPr>
        <p:spPr>
          <a:xfrm>
            <a:off x="6096001" y="4263699"/>
            <a:ext cx="1739776" cy="432000"/>
          </a:xfrm>
        </p:spPr>
        <p:txBody>
          <a:bodyPr lIns="90170" tIns="46990" rIns="90170" bIns="46990" anchor="ctr">
            <a:normAutofit/>
          </a:bodyPr>
          <a:lstStyle>
            <a:lvl1pPr marL="0" indent="0">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3" name="日期占位符 2"/>
          <p:cNvSpPr>
            <a:spLocks noGrp="1"/>
          </p:cNvSpPr>
          <p:nvPr>
            <p:ph type="dt" sz="half" idx="10"/>
            <p:custDataLst>
              <p:tags r:id="rId7"/>
            </p:custDataLst>
          </p:nvPr>
        </p:nvSpPr>
        <p:spPr>
          <a:xfrm>
            <a:off x="879475"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dirty="0"/>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8610600"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2466975" y="3744913"/>
            <a:ext cx="2017713" cy="1560512"/>
          </a:xfrm>
          <a:prstGeom prst="rect">
            <a:avLst/>
          </a:prstGeom>
          <a:noFill/>
          <a:ln w="9525">
            <a:noFill/>
          </a:ln>
        </p:spPr>
      </p:pic>
      <p:grpSp>
        <p:nvGrpSpPr>
          <p:cNvPr id="6148" name="组合 2"/>
          <p:cNvGrpSpPr/>
          <p:nvPr userDrawn="1"/>
        </p:nvGrpSpPr>
        <p:grpSpPr>
          <a:xfrm>
            <a:off x="0" y="-12700"/>
            <a:ext cx="12192000" cy="6870700"/>
            <a:chOff x="0" y="-21"/>
            <a:chExt cx="19200" cy="10821"/>
          </a:xfrm>
        </p:grpSpPr>
        <p:sp>
          <p:nvSpPr>
            <p:cNvPr id="18" name="任意多边形: 形状 17"/>
            <p:cNvSpPr/>
            <p:nvPr userDrawn="1">
              <p:custDataLst>
                <p:tags r:id="rId4"/>
              </p:custDataLst>
            </p:nvPr>
          </p:nvSpPr>
          <p:spPr>
            <a:xfrm>
              <a:off x="0" y="5656"/>
              <a:ext cx="19200" cy="5144"/>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a:latin typeface="Arial" panose="020B0604020202020204" pitchFamily="34" charset="0"/>
              </a:endParaRPr>
            </a:p>
          </p:txBody>
        </p:sp>
        <p:cxnSp>
          <p:nvCxnSpPr>
            <p:cNvPr id="9" name="直接连接符 8"/>
            <p:cNvCxnSpPr/>
            <p:nvPr>
              <p:custDataLst>
                <p:tags r:id="rId5"/>
              </p:custDataLst>
            </p:nvPr>
          </p:nvCxnSpPr>
          <p:spPr>
            <a:xfrm>
              <a:off x="3472" y="8333"/>
              <a:ext cx="1225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6151" name="图片 9"/>
            <p:cNvPicPr>
              <a:picLocks noChangeAspect="1"/>
            </p:cNvPicPr>
            <p:nvPr>
              <p:custDataLst>
                <p:tags r:id="rId6"/>
              </p:custDataLst>
            </p:nvPr>
          </p:nvPicPr>
          <p:blipFill>
            <a:blip r:embed="rId3"/>
            <a:stretch>
              <a:fillRect/>
            </a:stretch>
          </p:blipFill>
          <p:spPr>
            <a:xfrm>
              <a:off x="3886" y="5898"/>
              <a:ext cx="3177" cy="2458"/>
            </a:xfrm>
            <a:prstGeom prst="rect">
              <a:avLst/>
            </a:prstGeom>
            <a:noFill/>
            <a:ln w="9525">
              <a:noFill/>
            </a:ln>
          </p:spPr>
        </p:pic>
        <p:grpSp>
          <p:nvGrpSpPr>
            <p:cNvPr id="6152" name="组合 13"/>
            <p:cNvGrpSpPr/>
            <p:nvPr userDrawn="1"/>
          </p:nvGrpSpPr>
          <p:grpSpPr>
            <a:xfrm>
              <a:off x="136" y="-21"/>
              <a:ext cx="16202" cy="6255"/>
              <a:chOff x="86209" y="-13345"/>
              <a:chExt cx="10287968" cy="3971924"/>
            </a:xfrm>
          </p:grpSpPr>
          <p:pic>
            <p:nvPicPr>
              <p:cNvPr id="6153" name="图片 14"/>
              <p:cNvPicPr>
                <a:picLocks noChangeAspect="1"/>
              </p:cNvPicPr>
              <p:nvPr>
                <p:custDataLst>
                  <p:tags r:id="rId7"/>
                </p:custDataLst>
              </p:nvPr>
            </p:nvPicPr>
            <p:blipFill>
              <a:blip r:embed="rId8"/>
              <a:stretch>
                <a:fillRect/>
              </a:stretch>
            </p:blipFill>
            <p:spPr>
              <a:xfrm rot="-5400000">
                <a:off x="3244231" y="-3171367"/>
                <a:ext cx="3971924" cy="10287968"/>
              </a:xfrm>
              <a:prstGeom prst="rect">
                <a:avLst/>
              </a:prstGeom>
              <a:noFill/>
              <a:ln w="9525">
                <a:noFill/>
              </a:ln>
            </p:spPr>
          </p:pic>
          <p:pic>
            <p:nvPicPr>
              <p:cNvPr id="6154" name="图片 15"/>
              <p:cNvPicPr>
                <a:picLocks noChangeAspect="1"/>
              </p:cNvPicPr>
              <p:nvPr>
                <p:custDataLst>
                  <p:tags r:id="rId9"/>
                </p:custDataLst>
              </p:nvPr>
            </p:nvPicPr>
            <p:blipFill>
              <a:blip r:embed="rId8"/>
              <a:stretch>
                <a:fillRect/>
              </a:stretch>
            </p:blipFill>
            <p:spPr>
              <a:xfrm rot="-5400000">
                <a:off x="3244231" y="-3171367"/>
                <a:ext cx="3971924" cy="10287968"/>
              </a:xfrm>
              <a:prstGeom prst="rect">
                <a:avLst/>
              </a:prstGeom>
              <a:noFill/>
              <a:ln w="9525">
                <a:noFill/>
              </a:ln>
            </p:spPr>
          </p:pic>
        </p:grpSp>
      </p:grpSp>
      <p:cxnSp>
        <p:nvCxnSpPr>
          <p:cNvPr id="7" name="直接连接符 6"/>
          <p:cNvCxnSpPr/>
          <p:nvPr>
            <p:custDataLst>
              <p:tags r:id="rId10"/>
            </p:custDataLst>
          </p:nvPr>
        </p:nvCxnSpPr>
        <p:spPr>
          <a:xfrm>
            <a:off x="2205038" y="5291138"/>
            <a:ext cx="778192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5614207" y="4389120"/>
            <a:ext cx="4980221" cy="801856"/>
          </a:xfrm>
        </p:spPr>
        <p:txBody>
          <a:bodyPr lIns="90170" tIns="46990" rIns="90170" bIns="46990" anchor="ctr" anchorCtr="0">
            <a:normAutofit/>
          </a:bodyPr>
          <a:lstStyle>
            <a:lvl1pPr>
              <a:defRPr sz="3600" u="none" strike="noStrike" kern="1200" cap="none" spc="300" normalizeH="0" baseline="0">
                <a:solidFill>
                  <a:schemeClr val="accent1"/>
                </a:solidFill>
                <a:uFillTx/>
                <a:latin typeface="Arial" panose="020B0604020202020204" pitchFamily="34" charset="0"/>
                <a:ea typeface="汉仪旗黑-85S" charset="-122"/>
              </a:defRPr>
            </a:lvl1pPr>
          </a:lstStyle>
          <a:p>
            <a:pPr fontAlgn="auto"/>
            <a:r>
              <a:rPr lang="zh-CN" altLang="en-US" strike="noStrike" noProof="1" dirty="0"/>
              <a:t>单击此处编辑标题</a:t>
            </a:r>
            <a:endParaRPr lang="zh-CN" altLang="en-US" strike="noStrike" noProof="1" dirty="0"/>
          </a:p>
        </p:txBody>
      </p:sp>
      <p:sp>
        <p:nvSpPr>
          <p:cNvPr id="4" name="日期占位符 3"/>
          <p:cNvSpPr>
            <a:spLocks noGrp="1"/>
          </p:cNvSpPr>
          <p:nvPr>
            <p:ph type="dt" sz="half" idx="10"/>
            <p:custDataLst>
              <p:tags r:id="rId11"/>
            </p:custDataLst>
          </p:nvPr>
        </p:nvSpPr>
        <p:spPr>
          <a:xfrm>
            <a:off x="879475"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4116388" y="6350000"/>
            <a:ext cx="3959225"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endParaRPr lang="zh-CN" altLang="en-US" strike="noStrike" noProof="1"/>
          </a:p>
        </p:txBody>
      </p:sp>
      <p:sp>
        <p:nvSpPr>
          <p:cNvPr id="6" name="灯片编号占位符 5"/>
          <p:cNvSpPr>
            <a:spLocks noGrp="1"/>
          </p:cNvSpPr>
          <p:nvPr>
            <p:ph type="sldNum" sz="quarter" idx="12"/>
            <p:custDataLst>
              <p:tags r:id="rId13"/>
            </p:custDataLst>
          </p:nvPr>
        </p:nvSpPr>
        <p:spPr>
          <a:xfrm>
            <a:off x="8610600"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33795" name="图片 5"/>
          <p:cNvPicPr>
            <a:picLocks noChangeAspect="1"/>
          </p:cNvPicPr>
          <p:nvPr userDrawn="1">
            <p:custDataLst>
              <p:tags r:id="rId2"/>
            </p:custDataLst>
          </p:nvPr>
        </p:nvPicPr>
        <p:blipFill>
          <a:blip r:embed="rId3"/>
          <a:stretch>
            <a:fillRect/>
          </a:stretch>
        </p:blipFill>
        <p:spPr>
          <a:xfrm rot="-5400000">
            <a:off x="3273425" y="-3157537"/>
            <a:ext cx="3971925" cy="10287000"/>
          </a:xfrm>
          <a:prstGeom prst="rect">
            <a:avLst/>
          </a:prstGeom>
          <a:noFill/>
          <a:ln w="9525">
            <a:noFill/>
          </a:ln>
        </p:spPr>
      </p:pic>
      <p:sp>
        <p:nvSpPr>
          <p:cNvPr id="7" name="矩形 6"/>
          <p:cNvSpPr/>
          <p:nvPr userDrawn="1">
            <p:custDataLst>
              <p:tags r:id="rId4"/>
            </p:custDataLst>
          </p:nvPr>
        </p:nvSpPr>
        <p:spPr>
          <a:xfrm>
            <a:off x="0" y="277813"/>
            <a:ext cx="12192000"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tx1">
                  <a:lumMod val="75000"/>
                  <a:lumOff val="25000"/>
                </a:schemeClr>
              </a:solidFill>
            </a:endParaRPr>
          </a:p>
        </p:txBody>
      </p:sp>
      <p:sp>
        <p:nvSpPr>
          <p:cNvPr id="2" name="标题 1"/>
          <p:cNvSpPr>
            <a:spLocks noGrp="1"/>
          </p:cNvSpPr>
          <p:nvPr>
            <p:ph type="title"/>
          </p:nvPr>
        </p:nvSpPr>
        <p:spPr/>
        <p:txBody>
          <a:bodyPr/>
          <a:lstStyle>
            <a:lvl1pPr algn="ctr">
              <a:defRPr u="none" strike="noStrike" kern="1200" cap="none" spc="0" normalizeH="0" baseline="0">
                <a:solidFill>
                  <a:schemeClr val="tx1">
                    <a:lumMod val="75000"/>
                    <a:lumOff val="25000"/>
                  </a:schemeClr>
                </a:solidFill>
                <a:uFillTx/>
                <a:latin typeface="微软雅黑" charset="-122"/>
                <a:ea typeface="微软雅黑"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p>
            <a:pPr fontAlgn="base"/>
            <a:fld id="{760FBDFE-C587-4B4C-A407-44438C67B59E}" type="datetimeFigureOut">
              <a:rPr lang="zh-CN" altLang="en-US" strike="noStrike" noProof="1" smtClean="0">
                <a:latin typeface="微软雅黑" charset="-122"/>
                <a:ea typeface="微软雅黑"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p>
            <a:pPr fontAlgn="base"/>
            <a:fld id="{49AE70B2-8BF9-45C0-BB95-33D1B9D3A854}" type="slidenum">
              <a:rPr lang="zh-CN" altLang="en-US" strike="noStrike" noProof="1" smtClean="0">
                <a:latin typeface="微软雅黑" charset="-122"/>
                <a:ea typeface="微软雅黑" charset="-122"/>
                <a:cs typeface="+mn-cs"/>
              </a:rPr>
            </a:fld>
            <a:endParaRPr lang="zh-CN" altLang="en-US" strike="noStrike" noProof="1"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pic>
        <p:nvPicPr>
          <p:cNvPr id="34819" name="图片 10"/>
          <p:cNvPicPr>
            <a:picLocks noChangeAspect="1"/>
          </p:cNvPicPr>
          <p:nvPr userDrawn="1">
            <p:custDataLst>
              <p:tags r:id="rId2"/>
            </p:custDataLst>
          </p:nvPr>
        </p:nvPicPr>
        <p:blipFill>
          <a:blip r:embed="rId3"/>
          <a:stretch>
            <a:fillRect/>
          </a:stretch>
        </p:blipFill>
        <p:spPr>
          <a:xfrm rot="-5400000">
            <a:off x="3244850" y="-3170237"/>
            <a:ext cx="3971925" cy="10287000"/>
          </a:xfrm>
          <a:prstGeom prst="rect">
            <a:avLst/>
          </a:prstGeom>
          <a:noFill/>
          <a:ln w="9525">
            <a:noFill/>
          </a:ln>
        </p:spPr>
      </p:pic>
      <p:pic>
        <p:nvPicPr>
          <p:cNvPr id="34820" name="图片 11"/>
          <p:cNvPicPr>
            <a:picLocks noChangeAspect="1"/>
          </p:cNvPicPr>
          <p:nvPr userDrawn="1">
            <p:custDataLst>
              <p:tags r:id="rId4"/>
            </p:custDataLst>
          </p:nvPr>
        </p:nvPicPr>
        <p:blipFill>
          <a:blip r:embed="rId3"/>
          <a:stretch>
            <a:fillRect/>
          </a:stretch>
        </p:blipFill>
        <p:spPr>
          <a:xfrm rot="-5400000">
            <a:off x="3244850" y="-3170237"/>
            <a:ext cx="3971925" cy="10287000"/>
          </a:xfrm>
          <a:prstGeom prst="rect">
            <a:avLst/>
          </a:prstGeom>
          <a:noFill/>
          <a:ln w="9525">
            <a:noFill/>
          </a:ln>
        </p:spPr>
      </p:pic>
      <p:sp>
        <p:nvSpPr>
          <p:cNvPr id="8" name="矩形 7"/>
          <p:cNvSpPr/>
          <p:nvPr userDrawn="1">
            <p:custDataLst>
              <p:tags r:id="rId5"/>
            </p:custDataLst>
          </p:nvPr>
        </p:nvSpPr>
        <p:spPr>
          <a:xfrm>
            <a:off x="292100" y="304800"/>
            <a:ext cx="11607800" cy="624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hasCustomPrompt="1"/>
          </p:nvPr>
        </p:nvSpPr>
        <p:spPr>
          <a:xfrm>
            <a:off x="1281600" y="1249200"/>
            <a:ext cx="9626400" cy="723600"/>
          </a:xfrm>
        </p:spPr>
        <p:txBody>
          <a:bodyPr anchor="ctr"/>
          <a:lstStyle>
            <a:lvl1pPr>
              <a:defRPr sz="32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35843" name="图片 9"/>
          <p:cNvPicPr>
            <a:picLocks noChangeAspect="1"/>
          </p:cNvPicPr>
          <p:nvPr userDrawn="1">
            <p:custDataLst>
              <p:tags r:id="rId2"/>
            </p:custDataLst>
          </p:nvPr>
        </p:nvPicPr>
        <p:blipFill>
          <a:blip r:embed="rId3"/>
          <a:stretch>
            <a:fillRect/>
          </a:stretch>
        </p:blipFill>
        <p:spPr>
          <a:xfrm>
            <a:off x="11085513" y="2001838"/>
            <a:ext cx="1101725" cy="2854325"/>
          </a:xfrm>
          <a:prstGeom prst="rect">
            <a:avLst/>
          </a:prstGeom>
          <a:noFill/>
          <a:ln w="9525">
            <a:noFill/>
          </a:ln>
        </p:spPr>
      </p:pic>
      <p:sp>
        <p:nvSpPr>
          <p:cNvPr id="8" name="矩形 7"/>
          <p:cNvSpPr/>
          <p:nvPr userDrawn="1">
            <p:custDataLst>
              <p:tags r:id="rId4"/>
            </p:custDataLst>
          </p:nvPr>
        </p:nvSpPr>
        <p:spPr>
          <a:xfrm>
            <a:off x="0" y="0"/>
            <a:ext cx="4822825"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dirty="0">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hasCustomPrompt="1"/>
          </p:nvPr>
        </p:nvSpPr>
        <p:spPr>
          <a:xfrm>
            <a:off x="583200" y="770400"/>
            <a:ext cx="3960000" cy="882000"/>
          </a:xfrm>
        </p:spPr>
        <p:txBody>
          <a:bodyPr anchor="ctr"/>
          <a:lstStyle>
            <a:lvl1pPr>
              <a:defRPr sz="3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36867" name="图片 10"/>
          <p:cNvPicPr>
            <a:picLocks noChangeAspect="1"/>
          </p:cNvPicPr>
          <p:nvPr userDrawn="1">
            <p:custDataLst>
              <p:tags r:id="rId2"/>
            </p:custDataLst>
          </p:nvPr>
        </p:nvPicPr>
        <p:blipFill>
          <a:blip r:embed="rId3"/>
          <a:stretch>
            <a:fillRect/>
          </a:stretch>
        </p:blipFill>
        <p:spPr>
          <a:xfrm rot="5400000">
            <a:off x="10107613" y="4767263"/>
            <a:ext cx="1160462" cy="3008312"/>
          </a:xfrm>
          <a:prstGeom prst="rect">
            <a:avLst/>
          </a:prstGeom>
          <a:noFill/>
          <a:ln w="9525">
            <a:noFill/>
          </a:ln>
        </p:spPr>
      </p:pic>
      <p:sp>
        <p:nvSpPr>
          <p:cNvPr id="10" name="矩形 9"/>
          <p:cNvSpPr/>
          <p:nvPr userDrawn="1">
            <p:custDataLst>
              <p:tags r:id="rId4"/>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p:nvPr>
        </p:nvSpPr>
        <p:spPr>
          <a:xfrm>
            <a:off x="612000" y="781200"/>
            <a:ext cx="10976400" cy="626400"/>
          </a:xfrm>
        </p:spPr>
        <p:txBody>
          <a:bodyPr anchor="ctr"/>
          <a:lstStyle>
            <a:lvl1pPr algn="ctr">
              <a:defRPr sz="3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612000" y="1659600"/>
            <a:ext cx="10975975" cy="828000"/>
          </a:xfrm>
        </p:spPr>
        <p:txBody>
          <a:bodyPr/>
          <a:lstStyle>
            <a:lvl1pPr algn="ct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37891" name="图片 9"/>
          <p:cNvPicPr>
            <a:picLocks noChangeAspect="1"/>
          </p:cNvPicPr>
          <p:nvPr userDrawn="1">
            <p:custDataLst>
              <p:tags r:id="rId2"/>
            </p:custDataLst>
          </p:nvPr>
        </p:nvPicPr>
        <p:blipFill>
          <a:blip r:embed="rId3"/>
          <a:stretch>
            <a:fillRect/>
          </a:stretch>
        </p:blipFill>
        <p:spPr>
          <a:xfrm rot="-5400000">
            <a:off x="922338" y="-927100"/>
            <a:ext cx="1162050" cy="3008313"/>
          </a:xfrm>
          <a:prstGeom prst="rect">
            <a:avLst/>
          </a:prstGeom>
          <a:noFill/>
          <a:ln w="9525">
            <a:noFill/>
          </a:ln>
        </p:spPr>
      </p:pic>
      <p:sp>
        <p:nvSpPr>
          <p:cNvPr id="8" name="矩形 7"/>
          <p:cNvSpPr/>
          <p:nvPr userDrawn="1">
            <p:custDataLst>
              <p:tags r:id="rId4"/>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latin typeface="Arial" panose="020B0604020202020204" pitchFamily="34" charset="0"/>
              <a:sym typeface="+mn-ea"/>
            </a:endParaRPr>
          </a:p>
        </p:txBody>
      </p:sp>
      <p:sp>
        <p:nvSpPr>
          <p:cNvPr id="2" name="标题 1"/>
          <p:cNvSpPr>
            <a:spLocks noGrp="1"/>
          </p:cNvSpPr>
          <p:nvPr>
            <p:ph type="title"/>
          </p:nvPr>
        </p:nvSpPr>
        <p:spPr>
          <a:xfrm>
            <a:off x="604800" y="669600"/>
            <a:ext cx="10976400" cy="565200"/>
          </a:xfrm>
        </p:spPr>
        <p:txBody>
          <a:bodyPr anchor="ctr"/>
          <a:lstStyle>
            <a:lvl1pPr algn="ctr">
              <a:defRPr sz="3200" u="none" strike="noStrike" kern="1200" cap="none" spc="0" normalizeH="0" baseline="0">
                <a:solidFill>
                  <a:schemeClr val="tx1">
                    <a:lumMod val="75000"/>
                    <a:lumOff val="25000"/>
                  </a:schemeClr>
                </a:solidFill>
                <a:uFillTx/>
                <a:latin typeface="Arial" panose="020B0604020202020204" pitchFamily="34" charset="0"/>
                <a:ea typeface="微软雅黑"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lstStyle>
            <a:lvl1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lstStyle>
            <a:lvl1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38915" name="图片 11"/>
          <p:cNvPicPr>
            <a:picLocks noChangeAspect="1"/>
          </p:cNvPicPr>
          <p:nvPr userDrawn="1">
            <p:custDataLst>
              <p:tags r:id="rId2"/>
            </p:custDataLst>
          </p:nvPr>
        </p:nvPicPr>
        <p:blipFill>
          <a:blip r:embed="rId3"/>
          <a:stretch>
            <a:fillRect/>
          </a:stretch>
        </p:blipFill>
        <p:spPr>
          <a:xfrm rot="5400000">
            <a:off x="10107613" y="4767263"/>
            <a:ext cx="1160462" cy="3008312"/>
          </a:xfrm>
          <a:prstGeom prst="rect">
            <a:avLst/>
          </a:prstGeom>
          <a:noFill/>
          <a:ln w="9525">
            <a:noFill/>
          </a:ln>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p:nvPr>
        </p:nvSpPr>
        <p:spPr>
          <a:xfrm>
            <a:off x="579600" y="237600"/>
            <a:ext cx="11037600" cy="441964"/>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baseline="0" noProof="1">
              <a:solidFill>
                <a:schemeClr val="tx1">
                  <a:lumMod val="85000"/>
                  <a:lumOff val="15000"/>
                </a:schemeClr>
              </a:solidFill>
              <a:latin typeface="Arial" panose="020B0604020202020204" pitchFamily="34" charset="0"/>
              <a:sym typeface="+mn-ea"/>
            </a:endParaRPr>
          </a:p>
        </p:txBody>
      </p:sp>
      <p:pic>
        <p:nvPicPr>
          <p:cNvPr id="39940" name="图片 7"/>
          <p:cNvPicPr>
            <a:picLocks noChangeAspect="1"/>
          </p:cNvPicPr>
          <p:nvPr userDrawn="1">
            <p:custDataLst>
              <p:tags r:id="rId3"/>
            </p:custDataLst>
          </p:nvPr>
        </p:nvPicPr>
        <p:blipFill>
          <a:blip r:embed="rId4"/>
          <a:stretch>
            <a:fillRect/>
          </a:stretch>
        </p:blipFill>
        <p:spPr>
          <a:xfrm>
            <a:off x="11122025" y="2039938"/>
            <a:ext cx="1069975" cy="2776537"/>
          </a:xfrm>
          <a:prstGeom prst="rect">
            <a:avLst/>
          </a:prstGeom>
          <a:noFill/>
          <a:ln w="9525">
            <a:noFill/>
          </a:ln>
        </p:spPr>
      </p:pic>
      <p:pic>
        <p:nvPicPr>
          <p:cNvPr id="39941" name="图片 8"/>
          <p:cNvPicPr>
            <a:picLocks noChangeAspect="1"/>
          </p:cNvPicPr>
          <p:nvPr userDrawn="1">
            <p:custDataLst>
              <p:tags r:id="rId5"/>
            </p:custDataLst>
          </p:nvPr>
        </p:nvPicPr>
        <p:blipFill>
          <a:blip r:embed="rId4"/>
          <a:stretch>
            <a:fillRect/>
          </a:stretch>
        </p:blipFill>
        <p:spPr>
          <a:xfrm rot="10800000">
            <a:off x="0" y="2041525"/>
            <a:ext cx="1069975" cy="2776538"/>
          </a:xfrm>
          <a:prstGeom prst="rect">
            <a:avLst/>
          </a:prstGeom>
          <a:noFill/>
          <a:ln w="9525">
            <a:noFill/>
          </a:ln>
        </p:spPr>
      </p:pic>
      <p:sp>
        <p:nvSpPr>
          <p:cNvPr id="2" name="标题 1"/>
          <p:cNvSpPr>
            <a:spLocks noGrp="1"/>
          </p:cNvSpPr>
          <p:nvPr>
            <p:ph type="title" hasCustomPrompt="1"/>
          </p:nvPr>
        </p:nvSpPr>
        <p:spPr>
          <a:xfrm>
            <a:off x="1522800" y="1339200"/>
            <a:ext cx="9144000" cy="2386800"/>
          </a:xfrm>
        </p:spPr>
        <p:txBody>
          <a:bodyPr anchor="b"/>
          <a:lstStyle>
            <a:lvl1pPr algn="ctr">
              <a:defRPr sz="60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lstStyle>
            <a:lvl1pPr algn="ct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760FBDFE-C587-4B4C-A407-44438C67B59E}" type="datetimeFigureOut">
              <a:rPr lang="zh-CN" altLang="en-US" strike="noStrike" noProof="1" smtClean="0">
                <a:latin typeface="Arial" panose="020B0604020202020204" pitchFamily="34" charset="0"/>
                <a:ea typeface="微软雅黑"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base"/>
            <a:fld id="{49AE70B2-8BF9-45C0-BB95-33D1B9D3A854}" type="slidenum">
              <a:rPr lang="zh-CN" altLang="en-US" strike="noStrike" noProof="1" smtClean="0">
                <a:latin typeface="Arial" panose="020B0604020202020204" pitchFamily="34" charset="0"/>
                <a:ea typeface="微软雅黑" charset="-122"/>
                <a:cs typeface="+mn-cs"/>
              </a:rPr>
            </a:fld>
            <a:endParaRPr lang="zh-CN" altLang="en-US" strike="noStrike" noProof="1"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24" name="任意多边形: 形状 23"/>
          <p:cNvSpPr/>
          <p:nvPr userDrawn="1">
            <p:custDataLst>
              <p:tags r:id="rId2"/>
            </p:custDataLst>
          </p:nvPr>
        </p:nvSpPr>
        <p:spPr>
          <a:xfrm>
            <a:off x="0" y="3590925"/>
            <a:ext cx="12192000" cy="3267075"/>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a:latin typeface="Arial" panose="020B0604020202020204" pitchFamily="34" charset="0"/>
            </a:endParaRPr>
          </a:p>
        </p:txBody>
      </p:sp>
      <p:grpSp>
        <p:nvGrpSpPr>
          <p:cNvPr id="40964" name="组合 18"/>
          <p:cNvGrpSpPr/>
          <p:nvPr userDrawn="1"/>
        </p:nvGrpSpPr>
        <p:grpSpPr>
          <a:xfrm>
            <a:off x="85725" y="-12700"/>
            <a:ext cx="10288588" cy="3971925"/>
            <a:chOff x="86209" y="-13345"/>
            <a:chExt cx="10287968" cy="3971924"/>
          </a:xfrm>
        </p:grpSpPr>
        <p:pic>
          <p:nvPicPr>
            <p:cNvPr id="40965" name="图片 19"/>
            <p:cNvPicPr>
              <a:picLocks noChangeAspect="1"/>
            </p:cNvPicPr>
            <p:nvPr>
              <p:custDataLst>
                <p:tags r:id="rId3"/>
              </p:custDataLst>
            </p:nvPr>
          </p:nvPicPr>
          <p:blipFill>
            <a:blip r:embed="rId4"/>
            <a:stretch>
              <a:fillRect/>
            </a:stretch>
          </p:blipFill>
          <p:spPr>
            <a:xfrm rot="-5400000">
              <a:off x="3244231" y="-3171367"/>
              <a:ext cx="3971924" cy="10287968"/>
            </a:xfrm>
            <a:prstGeom prst="rect">
              <a:avLst/>
            </a:prstGeom>
            <a:noFill/>
            <a:ln w="9525">
              <a:noFill/>
            </a:ln>
          </p:spPr>
        </p:pic>
        <p:pic>
          <p:nvPicPr>
            <p:cNvPr id="40966" name="图片 20"/>
            <p:cNvPicPr>
              <a:picLocks noChangeAspect="1"/>
            </p:cNvPicPr>
            <p:nvPr>
              <p:custDataLst>
                <p:tags r:id="rId5"/>
              </p:custDataLst>
            </p:nvPr>
          </p:nvPicPr>
          <p:blipFill>
            <a:blip r:embed="rId4"/>
            <a:stretch>
              <a:fillRect/>
            </a:stretch>
          </p:blipFill>
          <p:spPr>
            <a:xfrm rot="-5400000">
              <a:off x="3244231" y="-3171367"/>
              <a:ext cx="3971924" cy="10287968"/>
            </a:xfrm>
            <a:prstGeom prst="rect">
              <a:avLst/>
            </a:prstGeom>
            <a:noFill/>
            <a:ln w="9525">
              <a:noFill/>
            </a:ln>
          </p:spPr>
        </p:pic>
      </p:grpSp>
      <p:sp>
        <p:nvSpPr>
          <p:cNvPr id="7" name="PA_圆角矩形 1"/>
          <p:cNvSpPr/>
          <p:nvPr userDrawn="1">
            <p:custDataLst>
              <p:tags r:id="rId6"/>
            </p:custDataLst>
          </p:nvPr>
        </p:nvSpPr>
        <p:spPr>
          <a:xfrm>
            <a:off x="4267200" y="4646613"/>
            <a:ext cx="3513138" cy="3873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dirty="0">
              <a:solidFill>
                <a:schemeClr val="accent2"/>
              </a:solidFill>
              <a:latin typeface="Arial" panose="020B0604020202020204" pitchFamily="34" charset="0"/>
              <a:ea typeface="微软雅黑" charset="-122"/>
              <a:cs typeface="+mn-ea"/>
              <a:sym typeface="+mn-lt"/>
            </a:endParaRPr>
          </a:p>
        </p:txBody>
      </p:sp>
      <p:sp>
        <p:nvSpPr>
          <p:cNvPr id="2" name="标题 1"/>
          <p:cNvSpPr>
            <a:spLocks noGrp="1"/>
          </p:cNvSpPr>
          <p:nvPr>
            <p:ph type="ctrTitle" hasCustomPrompt="1"/>
          </p:nvPr>
        </p:nvSpPr>
        <p:spPr>
          <a:xfrm>
            <a:off x="2534434" y="2819400"/>
            <a:ext cx="7123134" cy="1725954"/>
          </a:xfrm>
        </p:spPr>
        <p:txBody>
          <a:bodyPr lIns="90170" tIns="46990" rIns="90170" bIns="46990" anchor="ctr" anchorCtr="0">
            <a:normAutofit/>
          </a:bodyPr>
          <a:lstStyle>
            <a:lvl1pPr algn="ctr">
              <a:lnSpc>
                <a:spcPct val="130000"/>
              </a:lnSpc>
              <a:defRPr sz="8000" u="none" strike="noStrike" kern="1200" cap="none" spc="600" normalizeH="0" baseline="0">
                <a:solidFill>
                  <a:schemeClr val="accent1"/>
                </a:solidFill>
                <a:uFillTx/>
                <a:latin typeface="Arial" panose="020B0604020202020204" pitchFamily="34" charset="0"/>
                <a:ea typeface="汉仪旗黑-85S" charset="-122"/>
              </a:defRPr>
            </a:lvl1pPr>
          </a:lstStyle>
          <a:p>
            <a:pPr fontAlgn="auto"/>
            <a:r>
              <a:rPr lang="zh-CN" altLang="en-US" strike="noStrike" noProof="1" dirty="0"/>
              <a:t>单击编辑标题</a:t>
            </a:r>
            <a:endParaRPr lang="zh-CN" altLang="en-US" strike="noStrike" noProof="1" dirty="0"/>
          </a:p>
        </p:txBody>
      </p:sp>
      <p:sp>
        <p:nvSpPr>
          <p:cNvPr id="5" name="文本占位符 4"/>
          <p:cNvSpPr>
            <a:spLocks noGrp="1"/>
          </p:cNvSpPr>
          <p:nvPr>
            <p:ph type="body" sz="quarter" idx="13" hasCustomPrompt="1"/>
          </p:nvPr>
        </p:nvSpPr>
        <p:spPr>
          <a:xfrm>
            <a:off x="3821072" y="4600112"/>
            <a:ext cx="2157834" cy="453600"/>
          </a:xfrm>
        </p:spPr>
        <p:txBody>
          <a:bodyPr lIns="90170" tIns="46990" rIns="90170" bIns="46990" anchor="ctr">
            <a:normAutofit/>
          </a:bodyPr>
          <a:lstStyle>
            <a:lvl1pPr marL="0" indent="0" algn="r">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4" name="文本占位符 13"/>
          <p:cNvSpPr>
            <a:spLocks noGrp="1"/>
          </p:cNvSpPr>
          <p:nvPr>
            <p:ph type="body" sz="quarter" idx="14" hasCustomPrompt="1"/>
          </p:nvPr>
        </p:nvSpPr>
        <p:spPr>
          <a:xfrm>
            <a:off x="6150052" y="4600111"/>
            <a:ext cx="2000379" cy="453600"/>
          </a:xfrm>
        </p:spPr>
        <p:txBody>
          <a:bodyPr lIns="90170" tIns="46990" rIns="90170" bIns="46990" anchor="ctr">
            <a:normAutofit/>
          </a:bodyPr>
          <a:lstStyle>
            <a:lvl1pPr marL="0" indent="0" algn="l">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7"/>
            </p:custDataLst>
          </p:nvPr>
        </p:nvSpPr>
        <p:spPr>
          <a:xfrm>
            <a:off x="879475"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17" name="页脚占位符 16"/>
          <p:cNvSpPr>
            <a:spLocks noGrp="1"/>
          </p:cNvSpPr>
          <p:nvPr>
            <p:ph type="ftr" sz="quarter" idx="11"/>
            <p:custDataLst>
              <p:tags r:id="rId8"/>
            </p:custDataLst>
          </p:nvPr>
        </p:nvSpPr>
        <p:spPr>
          <a:xfrm>
            <a:off x="4116388" y="6350000"/>
            <a:ext cx="3959225"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endParaRPr lang="zh-CN" altLang="en-US" strike="noStrike" noProof="1" dirty="0"/>
          </a:p>
        </p:txBody>
      </p:sp>
      <p:sp>
        <p:nvSpPr>
          <p:cNvPr id="18" name="灯片编号占位符 17"/>
          <p:cNvSpPr>
            <a:spLocks noGrp="1"/>
          </p:cNvSpPr>
          <p:nvPr>
            <p:ph type="sldNum" sz="quarter" idx="12"/>
            <p:custDataLst>
              <p:tags r:id="rId9"/>
            </p:custDataLst>
          </p:nvPr>
        </p:nvSpPr>
        <p:spPr>
          <a:xfrm>
            <a:off x="8610600"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tx2"/>
        </a:solidFill>
        <a:effectLst/>
      </p:bgPr>
    </p:bg>
    <p:spTree>
      <p:nvGrpSpPr>
        <p:cNvPr id="1" name=""/>
        <p:cNvGrpSpPr/>
        <p:nvPr/>
      </p:nvGrpSpPr>
      <p:grpSpPr>
        <a:xfrm>
          <a:off x="0" y="0"/>
          <a:ext cx="0" cy="0"/>
          <a:chOff x="0" y="0"/>
          <a:chExt cx="0" cy="0"/>
        </a:xfrm>
      </p:grpSpPr>
      <p:pic>
        <p:nvPicPr>
          <p:cNvPr id="41987" name="图片 7"/>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9" name="矩形 8"/>
          <p:cNvSpPr/>
          <p:nvPr>
            <p:custDataLst>
              <p:tags r:id="rId4"/>
            </p:custDataLst>
          </p:nvPr>
        </p:nvSpPr>
        <p:spPr>
          <a:xfrm>
            <a:off x="300038" y="277813"/>
            <a:ext cx="11591925"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latin typeface="Arial" panose="020B0604020202020204" pitchFamily="34" charset="0"/>
            </a:endParaRPr>
          </a:p>
        </p:txBody>
      </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endParaRPr lang="zh-CN" altLang="en-US" strike="noStrike" noProof="1"/>
          </a:p>
        </p:txBody>
      </p:sp>
      <p:sp>
        <p:nvSpPr>
          <p:cNvPr id="6" name="灯片编号占位符 5"/>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2466975" y="3744913"/>
            <a:ext cx="2017713" cy="1560512"/>
          </a:xfrm>
          <a:prstGeom prst="rect">
            <a:avLst/>
          </a:prstGeom>
          <a:noFill/>
          <a:ln w="9525">
            <a:noFill/>
          </a:ln>
        </p:spPr>
      </p:pic>
      <p:grpSp>
        <p:nvGrpSpPr>
          <p:cNvPr id="43012" name="组合 2"/>
          <p:cNvGrpSpPr/>
          <p:nvPr userDrawn="1"/>
        </p:nvGrpSpPr>
        <p:grpSpPr>
          <a:xfrm>
            <a:off x="0" y="-12700"/>
            <a:ext cx="12192000" cy="6870700"/>
            <a:chOff x="0" y="-21"/>
            <a:chExt cx="19200" cy="10821"/>
          </a:xfrm>
        </p:grpSpPr>
        <p:sp>
          <p:nvSpPr>
            <p:cNvPr id="18" name="任意多边形: 形状 17"/>
            <p:cNvSpPr/>
            <p:nvPr userDrawn="1">
              <p:custDataLst>
                <p:tags r:id="rId4"/>
              </p:custDataLst>
            </p:nvPr>
          </p:nvSpPr>
          <p:spPr>
            <a:xfrm>
              <a:off x="0" y="5656"/>
              <a:ext cx="19200" cy="5144"/>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a:latin typeface="Arial" panose="020B0604020202020204" pitchFamily="34" charset="0"/>
              </a:endParaRPr>
            </a:p>
          </p:txBody>
        </p:sp>
        <p:cxnSp>
          <p:nvCxnSpPr>
            <p:cNvPr id="9" name="直接连接符 8"/>
            <p:cNvCxnSpPr/>
            <p:nvPr>
              <p:custDataLst>
                <p:tags r:id="rId5"/>
              </p:custDataLst>
            </p:nvPr>
          </p:nvCxnSpPr>
          <p:spPr>
            <a:xfrm>
              <a:off x="3472" y="8333"/>
              <a:ext cx="1225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43015" name="图片 9"/>
            <p:cNvPicPr>
              <a:picLocks noChangeAspect="1"/>
            </p:cNvPicPr>
            <p:nvPr>
              <p:custDataLst>
                <p:tags r:id="rId6"/>
              </p:custDataLst>
            </p:nvPr>
          </p:nvPicPr>
          <p:blipFill>
            <a:blip r:embed="rId3"/>
            <a:stretch>
              <a:fillRect/>
            </a:stretch>
          </p:blipFill>
          <p:spPr>
            <a:xfrm>
              <a:off x="3886" y="5898"/>
              <a:ext cx="3177" cy="2458"/>
            </a:xfrm>
            <a:prstGeom prst="rect">
              <a:avLst/>
            </a:prstGeom>
            <a:noFill/>
            <a:ln w="9525">
              <a:noFill/>
            </a:ln>
          </p:spPr>
        </p:pic>
        <p:grpSp>
          <p:nvGrpSpPr>
            <p:cNvPr id="43016" name="组合 13"/>
            <p:cNvGrpSpPr/>
            <p:nvPr userDrawn="1"/>
          </p:nvGrpSpPr>
          <p:grpSpPr>
            <a:xfrm>
              <a:off x="136" y="-21"/>
              <a:ext cx="16202" cy="6255"/>
              <a:chOff x="86209" y="-13345"/>
              <a:chExt cx="10287968" cy="3971924"/>
            </a:xfrm>
          </p:grpSpPr>
          <p:pic>
            <p:nvPicPr>
              <p:cNvPr id="43017" name="图片 14"/>
              <p:cNvPicPr>
                <a:picLocks noChangeAspect="1"/>
              </p:cNvPicPr>
              <p:nvPr>
                <p:custDataLst>
                  <p:tags r:id="rId7"/>
                </p:custDataLst>
              </p:nvPr>
            </p:nvPicPr>
            <p:blipFill>
              <a:blip r:embed="rId8"/>
              <a:stretch>
                <a:fillRect/>
              </a:stretch>
            </p:blipFill>
            <p:spPr>
              <a:xfrm rot="-5400000">
                <a:off x="3244231" y="-3171367"/>
                <a:ext cx="3971924" cy="10287968"/>
              </a:xfrm>
              <a:prstGeom prst="rect">
                <a:avLst/>
              </a:prstGeom>
              <a:noFill/>
              <a:ln w="9525">
                <a:noFill/>
              </a:ln>
            </p:spPr>
          </p:pic>
          <p:pic>
            <p:nvPicPr>
              <p:cNvPr id="43018" name="图片 15"/>
              <p:cNvPicPr>
                <a:picLocks noChangeAspect="1"/>
              </p:cNvPicPr>
              <p:nvPr>
                <p:custDataLst>
                  <p:tags r:id="rId9"/>
                </p:custDataLst>
              </p:nvPr>
            </p:nvPicPr>
            <p:blipFill>
              <a:blip r:embed="rId8"/>
              <a:stretch>
                <a:fillRect/>
              </a:stretch>
            </p:blipFill>
            <p:spPr>
              <a:xfrm rot="-5400000">
                <a:off x="3244231" y="-3171367"/>
                <a:ext cx="3971924" cy="10287968"/>
              </a:xfrm>
              <a:prstGeom prst="rect">
                <a:avLst/>
              </a:prstGeom>
              <a:noFill/>
              <a:ln w="9525">
                <a:noFill/>
              </a:ln>
            </p:spPr>
          </p:pic>
        </p:grpSp>
      </p:grpSp>
      <p:cxnSp>
        <p:nvCxnSpPr>
          <p:cNvPr id="7" name="直接连接符 6"/>
          <p:cNvCxnSpPr/>
          <p:nvPr>
            <p:custDataLst>
              <p:tags r:id="rId10"/>
            </p:custDataLst>
          </p:nvPr>
        </p:nvCxnSpPr>
        <p:spPr>
          <a:xfrm>
            <a:off x="2205038" y="5291138"/>
            <a:ext cx="778192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hasCustomPrompt="1"/>
          </p:nvPr>
        </p:nvSpPr>
        <p:spPr>
          <a:xfrm>
            <a:off x="5614207" y="4389120"/>
            <a:ext cx="4980221" cy="801856"/>
          </a:xfrm>
        </p:spPr>
        <p:txBody>
          <a:bodyPr lIns="90170" tIns="46990" rIns="90170" bIns="46990" anchor="ctr" anchorCtr="0">
            <a:normAutofit/>
          </a:bodyPr>
          <a:lstStyle>
            <a:lvl1pPr>
              <a:defRPr sz="3600" u="none" strike="noStrike" kern="1200" cap="none" spc="300" normalizeH="0" baseline="0">
                <a:solidFill>
                  <a:schemeClr val="accent1"/>
                </a:solidFill>
                <a:uFillTx/>
                <a:latin typeface="Arial" panose="020B0604020202020204" pitchFamily="34" charset="0"/>
                <a:ea typeface="汉仪旗黑-85S" charset="-122"/>
              </a:defRPr>
            </a:lvl1pPr>
          </a:lstStyle>
          <a:p>
            <a:pPr fontAlgn="auto"/>
            <a:r>
              <a:rPr lang="zh-CN" altLang="en-US" strike="noStrike" noProof="1" dirty="0"/>
              <a:t>单击此处编辑标题</a:t>
            </a:r>
            <a:endParaRPr lang="zh-CN" altLang="en-US" strike="noStrike" noProof="1" dirty="0"/>
          </a:p>
        </p:txBody>
      </p:sp>
      <p:sp>
        <p:nvSpPr>
          <p:cNvPr id="4" name="日期占位符 3"/>
          <p:cNvSpPr>
            <a:spLocks noGrp="1"/>
          </p:cNvSpPr>
          <p:nvPr>
            <p:ph type="dt" sz="half" idx="10"/>
            <p:custDataLst>
              <p:tags r:id="rId11"/>
            </p:custDataLst>
          </p:nvPr>
        </p:nvSpPr>
        <p:spPr>
          <a:xfrm>
            <a:off x="879475"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5" name="页脚占位符 4"/>
          <p:cNvSpPr>
            <a:spLocks noGrp="1"/>
          </p:cNvSpPr>
          <p:nvPr>
            <p:ph type="ftr" sz="quarter" idx="11"/>
            <p:custDataLst>
              <p:tags r:id="rId12"/>
            </p:custDataLst>
          </p:nvPr>
        </p:nvSpPr>
        <p:spPr>
          <a:xfrm>
            <a:off x="4116388" y="6350000"/>
            <a:ext cx="3959225"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endParaRPr lang="zh-CN" altLang="en-US" strike="noStrike" noProof="1"/>
          </a:p>
        </p:txBody>
      </p:sp>
      <p:sp>
        <p:nvSpPr>
          <p:cNvPr id="6" name="灯片编号占位符 5"/>
          <p:cNvSpPr>
            <a:spLocks noGrp="1"/>
          </p:cNvSpPr>
          <p:nvPr>
            <p:ph type="sldNum" sz="quarter" idx="12"/>
            <p:custDataLst>
              <p:tags r:id="rId13"/>
            </p:custDataLst>
          </p:nvPr>
        </p:nvSpPr>
        <p:spPr>
          <a:xfrm>
            <a:off x="8610600"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7171" name="图片 8"/>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10" name="矩形 9"/>
          <p:cNvSpPr/>
          <p:nvPr>
            <p:custDataLst>
              <p:tags r:id="rId4"/>
            </p:custDataLst>
          </p:nvPr>
        </p:nvSpPr>
        <p:spPr>
          <a:xfrm>
            <a:off x="300038" y="277813"/>
            <a:ext cx="11591925"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a:noAutofit/>
          </a:bodyPr>
          <a:lstStyle>
            <a:lvl1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6" name="页脚占位符 5"/>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a:p>
        </p:txBody>
      </p:sp>
      <p:sp>
        <p:nvSpPr>
          <p:cNvPr id="7" name="灯片编号占位符 6"/>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tx2"/>
        </a:solidFill>
        <a:effectLst/>
      </p:bgPr>
    </p:bg>
    <p:spTree>
      <p:nvGrpSpPr>
        <p:cNvPr id="1" name=""/>
        <p:cNvGrpSpPr/>
        <p:nvPr/>
      </p:nvGrpSpPr>
      <p:grpSpPr>
        <a:xfrm>
          <a:off x="0" y="0"/>
          <a:ext cx="0" cy="0"/>
          <a:chOff x="0" y="0"/>
          <a:chExt cx="0" cy="0"/>
        </a:xfrm>
      </p:grpSpPr>
      <p:pic>
        <p:nvPicPr>
          <p:cNvPr id="44035" name="图片 8"/>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10" name="矩形 9"/>
          <p:cNvSpPr/>
          <p:nvPr>
            <p:custDataLst>
              <p:tags r:id="rId4"/>
            </p:custDataLst>
          </p:nvPr>
        </p:nvSpPr>
        <p:spPr>
          <a:xfrm>
            <a:off x="300038" y="277813"/>
            <a:ext cx="11591925"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6238877" y="952508"/>
            <a:ext cx="5283242" cy="5388907"/>
          </a:xfrm>
        </p:spPr>
        <p:txBody>
          <a:bodyPr>
            <a:noAutofit/>
          </a:bodyPr>
          <a:lstStyle>
            <a:lvl1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sz="1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6" name="页脚占位符 5"/>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a:p>
        </p:txBody>
      </p:sp>
      <p:sp>
        <p:nvSpPr>
          <p:cNvPr id="7" name="灯片编号占位符 6"/>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45059"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pic>
        <p:nvPicPr>
          <p:cNvPr id="45060" name="图片 10"/>
          <p:cNvPicPr>
            <a:picLocks noChangeAspect="1"/>
          </p:cNvPicPr>
          <p:nvPr>
            <p:custDataLst>
              <p:tags r:id="rId4"/>
            </p:custDataLst>
          </p:nvPr>
        </p:nvPicPr>
        <p:blipFill>
          <a:blip r:embed="rId5"/>
          <a:stretch>
            <a:fillRect/>
          </a:stretch>
        </p:blipFill>
        <p:spPr>
          <a:xfrm rot="-5400000">
            <a:off x="4110038" y="-3154362"/>
            <a:ext cx="3971925" cy="10287000"/>
          </a:xfrm>
          <a:prstGeom prst="rect">
            <a:avLst/>
          </a:prstGeom>
          <a:noFill/>
          <a:ln w="9525">
            <a:noFill/>
          </a:ln>
        </p:spPr>
      </p:pic>
      <p:sp>
        <p:nvSpPr>
          <p:cNvPr id="12" name="矩形 11"/>
          <p:cNvSpPr/>
          <p:nvPr>
            <p:custDataLst>
              <p:tags r:id="rId6"/>
            </p:custDataLst>
          </p:nvPr>
        </p:nvSpPr>
        <p:spPr>
          <a:xfrm>
            <a:off x="300038" y="277813"/>
            <a:ext cx="11591925"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a:p>
        </p:txBody>
      </p:sp>
      <p:sp>
        <p:nvSpPr>
          <p:cNvPr id="9" name="灯片编号占位符 8"/>
          <p:cNvSpPr>
            <a:spLocks noGrp="1"/>
          </p:cNvSpPr>
          <p:nvPr>
            <p:ph type="sldNum" sz="quarter" idx="12"/>
            <p:custDataLst>
              <p:tags r:id="rId9"/>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46083" name="组合 5"/>
          <p:cNvGrpSpPr/>
          <p:nvPr userDrawn="1"/>
        </p:nvGrpSpPr>
        <p:grpSpPr>
          <a:xfrm>
            <a:off x="0" y="-12700"/>
            <a:ext cx="12192000" cy="6870700"/>
            <a:chOff x="0" y="-21"/>
            <a:chExt cx="19200" cy="10821"/>
          </a:xfrm>
        </p:grpSpPr>
        <p:sp>
          <p:nvSpPr>
            <p:cNvPr id="11" name="任意多边形: 形状 10"/>
            <p:cNvSpPr/>
            <p:nvPr userDrawn="1">
              <p:custDataLst>
                <p:tags r:id="rId2"/>
              </p:custDataLst>
            </p:nvPr>
          </p:nvSpPr>
          <p:spPr>
            <a:xfrm>
              <a:off x="0" y="5656"/>
              <a:ext cx="19200" cy="5144"/>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46085" name="组合 7"/>
            <p:cNvGrpSpPr/>
            <p:nvPr userDrawn="1"/>
          </p:nvGrpSpPr>
          <p:grpSpPr>
            <a:xfrm>
              <a:off x="136" y="-21"/>
              <a:ext cx="16202" cy="6255"/>
              <a:chOff x="86209" y="-13345"/>
              <a:chExt cx="10287968" cy="3971924"/>
            </a:xfrm>
          </p:grpSpPr>
          <p:pic>
            <p:nvPicPr>
              <p:cNvPr id="46086" name="图片 8"/>
              <p:cNvPicPr>
                <a:picLocks noChangeAspect="1"/>
              </p:cNvPicPr>
              <p:nvPr>
                <p:custDataLst>
                  <p:tags r:id="rId3"/>
                </p:custDataLst>
              </p:nvPr>
            </p:nvPicPr>
            <p:blipFill>
              <a:blip r:embed="rId4"/>
              <a:stretch>
                <a:fillRect/>
              </a:stretch>
            </p:blipFill>
            <p:spPr>
              <a:xfrm rot="-5400000">
                <a:off x="3244231" y="-3171367"/>
                <a:ext cx="3971924" cy="10287968"/>
              </a:xfrm>
              <a:prstGeom prst="rect">
                <a:avLst/>
              </a:prstGeom>
              <a:noFill/>
              <a:ln w="9525">
                <a:noFill/>
              </a:ln>
            </p:spPr>
          </p:pic>
          <p:pic>
            <p:nvPicPr>
              <p:cNvPr id="46087" name="图片 9"/>
              <p:cNvPicPr>
                <a:picLocks noChangeAspect="1"/>
              </p:cNvPicPr>
              <p:nvPr>
                <p:custDataLst>
                  <p:tags r:id="rId5"/>
                </p:custDataLst>
              </p:nvPr>
            </p:nvPicPr>
            <p:blipFill>
              <a:blip r:embed="rId4"/>
              <a:stretch>
                <a:fillRect/>
              </a:stretch>
            </p:blipFill>
            <p:spPr>
              <a:xfrm rot="-5400000">
                <a:off x="3244231" y="-3171367"/>
                <a:ext cx="3971924" cy="10287968"/>
              </a:xfrm>
              <a:prstGeom prst="rect">
                <a:avLst/>
              </a:prstGeom>
              <a:noFill/>
              <a:ln w="9525">
                <a:noFill/>
              </a:ln>
            </p:spPr>
          </p:pic>
        </p:grpSp>
      </p:grpSp>
      <p:sp>
        <p:nvSpPr>
          <p:cNvPr id="2" name="标题 1"/>
          <p:cNvSpPr>
            <a:spLocks noGrp="1"/>
          </p:cNvSpPr>
          <p:nvPr>
            <p:ph type="title"/>
          </p:nvPr>
        </p:nvSpPr>
        <p:spPr/>
        <p:txBody>
          <a:bodyPr vert="horz" lIns="101600" tIns="38100" rIns="76200" bIns="38100" rtlCol="0" anchor="t" anchorCtr="0">
            <a:noAutofit/>
          </a:bodyPr>
          <a:lstStyle>
            <a:lvl1pPr marL="0" marR="0" lvl="0" algn="ctr"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75000"/>
                    <a:lumOff val="25000"/>
                  </a:schemeClr>
                </a:solidFill>
                <a:uFillTx/>
                <a:latin typeface="微软雅黑" charset="-122"/>
                <a:ea typeface="微软雅黑"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475" y="6350000"/>
            <a:ext cx="2700338" cy="315913"/>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custDataLst>
              <p:tags r:id="rId4"/>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pic>
        <p:nvPicPr>
          <p:cNvPr id="48131" name="图片 8"/>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10" name="矩形 9"/>
          <p:cNvSpPr/>
          <p:nvPr>
            <p:custDataLst>
              <p:tags r:id="rId4"/>
            </p:custDataLst>
          </p:nvPr>
        </p:nvSpPr>
        <p:spPr>
          <a:xfrm>
            <a:off x="300038" y="277813"/>
            <a:ext cx="11591925" cy="6302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9EFD9D74-47D9-4702-A33C-335B63B48DBF}" type="datetimeFigureOut">
              <a:rPr lang="zh-CN" altLang="en-US" strike="noStrike" noProof="1" smtClean="0">
                <a:latin typeface="Arial" panose="020B0604020202020204" pitchFamily="34" charset="0"/>
                <a:ea typeface="+mn-ea"/>
                <a:cs typeface="+mn-cs"/>
              </a:rPr>
            </a:fld>
            <a:endParaRPr lang="zh-CN" altLang="en-US" strike="noStrike" noProof="1" dirty="0"/>
          </a:p>
        </p:txBody>
      </p:sp>
      <p:sp>
        <p:nvSpPr>
          <p:cNvPr id="6" name="页脚占位符 5"/>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7" name="灯片编号占位符 6"/>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FABC47A4-756D-490B-A52F-7D9E2C9FC05F}"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pic>
        <p:nvPicPr>
          <p:cNvPr id="49155" name="图片 7"/>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9" name="矩形 8"/>
          <p:cNvSpPr/>
          <p:nvPr>
            <p:custDataLst>
              <p:tags r:id="rId4"/>
            </p:custDataLst>
          </p:nvPr>
        </p:nvSpPr>
        <p:spPr>
          <a:xfrm>
            <a:off x="300038" y="277813"/>
            <a:ext cx="11591925" cy="6302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a:p>
        </p:txBody>
      </p:sp>
      <p:sp>
        <p:nvSpPr>
          <p:cNvPr id="6" name="灯片编号占位符 5"/>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pic>
        <p:nvPicPr>
          <p:cNvPr id="50179" name="图片 7"/>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2" name="矩形 1"/>
          <p:cNvSpPr/>
          <p:nvPr>
            <p:custDataLst>
              <p:tags r:id="rId4"/>
            </p:custDataLst>
          </p:nvPr>
        </p:nvSpPr>
        <p:spPr>
          <a:xfrm>
            <a:off x="300038" y="277813"/>
            <a:ext cx="11591925" cy="6302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7" name="内容占位符 6"/>
          <p:cNvSpPr>
            <a:spLocks noGrp="1"/>
          </p:cNvSpPr>
          <p:nvPr>
            <p:ph sz="quarter" idx="13"/>
          </p:nvPr>
        </p:nvSpPr>
        <p:spPr>
          <a:xfrm>
            <a:off x="669930" y="952508"/>
            <a:ext cx="10852237" cy="5388907"/>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defRPr>
            </a:lvl1pPr>
            <a:lvl2pPr>
              <a:defRPr u="none" strike="noStrike" kern="1200" cap="none" spc="0" normalizeH="0" baseline="0">
                <a:solidFill>
                  <a:schemeClr val="tx1">
                    <a:lumMod val="85000"/>
                    <a:lumOff val="15000"/>
                  </a:schemeClr>
                </a:solidFill>
                <a:uFillTx/>
                <a:latin typeface="Arial" panose="020B0604020202020204" pitchFamily="34" charset="0"/>
              </a:defRPr>
            </a:lvl2pPr>
            <a:lvl3pPr>
              <a:defRPr u="none" strike="noStrike" kern="1200" cap="none" spc="0" normalizeH="0" baseline="0">
                <a:solidFill>
                  <a:schemeClr val="tx1">
                    <a:lumMod val="85000"/>
                    <a:lumOff val="15000"/>
                  </a:schemeClr>
                </a:solidFill>
                <a:uFillTx/>
                <a:latin typeface="Arial" panose="020B0604020202020204" pitchFamily="34" charset="0"/>
              </a:defRPr>
            </a:lvl3pPr>
            <a:lvl4pPr>
              <a:defRPr u="none" strike="noStrike" kern="1200" cap="none" spc="0" normalizeH="0" baseline="0">
                <a:solidFill>
                  <a:schemeClr val="tx1">
                    <a:lumMod val="85000"/>
                    <a:lumOff val="15000"/>
                  </a:schemeClr>
                </a:solidFill>
                <a:uFillTx/>
                <a:latin typeface="Arial" panose="020B0604020202020204" pitchFamily="34" charset="0"/>
              </a:defRPr>
            </a:lvl4pPr>
            <a:lvl5pPr>
              <a:defRPr u="none" strike="noStrike" kern="1200" cap="none" spc="0" normalizeH="0" baseline="0">
                <a:solidFill>
                  <a:schemeClr val="tx1">
                    <a:lumMod val="85000"/>
                    <a:lumOff val="15000"/>
                  </a:schemeClr>
                </a:solidFill>
                <a:uFillTx/>
                <a:latin typeface="Arial" panose="020B0604020202020204" pitchFamily="34" charset="0"/>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51203" name="组合 6"/>
          <p:cNvGrpSpPr/>
          <p:nvPr userDrawn="1"/>
        </p:nvGrpSpPr>
        <p:grpSpPr>
          <a:xfrm>
            <a:off x="-20637" y="0"/>
            <a:ext cx="12192000" cy="6858000"/>
            <a:chOff x="-32" y="0"/>
            <a:chExt cx="19200" cy="10800"/>
          </a:xfrm>
        </p:grpSpPr>
        <p:sp>
          <p:nvSpPr>
            <p:cNvPr id="43" name="任意多边形: 形状 42"/>
            <p:cNvSpPr/>
            <p:nvPr userDrawn="1">
              <p:custDataLst>
                <p:tags r:id="rId2"/>
              </p:custDataLst>
            </p:nvPr>
          </p:nvSpPr>
          <p:spPr>
            <a:xfrm>
              <a:off x="-32" y="5656"/>
              <a:ext cx="19200" cy="5144"/>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a:latin typeface="Arial" panose="020B0604020202020204" pitchFamily="34" charset="0"/>
              </a:endParaRPr>
            </a:p>
          </p:txBody>
        </p:sp>
        <p:grpSp>
          <p:nvGrpSpPr>
            <p:cNvPr id="51205" name="组合 16"/>
            <p:cNvGrpSpPr/>
            <p:nvPr/>
          </p:nvGrpSpPr>
          <p:grpSpPr>
            <a:xfrm>
              <a:off x="215" y="0"/>
              <a:ext cx="16202" cy="6255"/>
              <a:chOff x="86209" y="-13345"/>
              <a:chExt cx="10287968" cy="3971924"/>
            </a:xfrm>
          </p:grpSpPr>
          <p:pic>
            <p:nvPicPr>
              <p:cNvPr id="51206" name="图片 17"/>
              <p:cNvPicPr>
                <a:picLocks noChangeAspect="1"/>
              </p:cNvPicPr>
              <p:nvPr>
                <p:custDataLst>
                  <p:tags r:id="rId3"/>
                </p:custDataLst>
              </p:nvPr>
            </p:nvPicPr>
            <p:blipFill>
              <a:blip r:embed="rId4"/>
              <a:stretch>
                <a:fillRect/>
              </a:stretch>
            </p:blipFill>
            <p:spPr>
              <a:xfrm rot="-5400000">
                <a:off x="3244231" y="-3171367"/>
                <a:ext cx="3971924" cy="10287968"/>
              </a:xfrm>
              <a:prstGeom prst="rect">
                <a:avLst/>
              </a:prstGeom>
              <a:noFill/>
              <a:ln w="9525">
                <a:noFill/>
              </a:ln>
            </p:spPr>
          </p:pic>
          <p:pic>
            <p:nvPicPr>
              <p:cNvPr id="51207" name="图片 18"/>
              <p:cNvPicPr>
                <a:picLocks noChangeAspect="1"/>
              </p:cNvPicPr>
              <p:nvPr>
                <p:custDataLst>
                  <p:tags r:id="rId5"/>
                </p:custDataLst>
              </p:nvPr>
            </p:nvPicPr>
            <p:blipFill>
              <a:blip r:embed="rId4"/>
              <a:stretch>
                <a:fillRect/>
              </a:stretch>
            </p:blipFill>
            <p:spPr>
              <a:xfrm rot="-5400000">
                <a:off x="3244231" y="-3171367"/>
                <a:ext cx="3971924" cy="10287968"/>
              </a:xfrm>
              <a:prstGeom prst="rect">
                <a:avLst/>
              </a:prstGeom>
              <a:noFill/>
              <a:ln w="9525">
                <a:noFill/>
              </a:ln>
            </p:spPr>
          </p:pic>
        </p:grpSp>
        <p:sp>
          <p:nvSpPr>
            <p:cNvPr id="6" name="PA_圆角矩形 1"/>
            <p:cNvSpPr/>
            <p:nvPr>
              <p:custDataLst>
                <p:tags r:id="rId6"/>
              </p:custDataLst>
            </p:nvPr>
          </p:nvSpPr>
          <p:spPr>
            <a:xfrm>
              <a:off x="7223" y="6746"/>
              <a:ext cx="4594" cy="61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170" tIns="46990" rIns="90170" bIns="46990" rtlCol="0" anchor="ctr">
              <a:normAutofit/>
            </a:bodyPr>
            <a:lstStyle/>
            <a:p>
              <a:pPr algn="ctr" fontAlgn="auto"/>
              <a:endParaRPr lang="zh-CN" altLang="en-US" strike="noStrike" baseline="0" noProof="1" dirty="0">
                <a:solidFill>
                  <a:schemeClr val="accent2"/>
                </a:solidFill>
                <a:latin typeface="Arial" panose="020B0604020202020204" pitchFamily="34" charset="0"/>
                <a:ea typeface="+mn-ea"/>
                <a:cs typeface="+mn-ea"/>
                <a:sym typeface="+mn-lt"/>
              </a:endParaRPr>
            </a:p>
          </p:txBody>
        </p:sp>
      </p:grpSp>
      <p:sp>
        <p:nvSpPr>
          <p:cNvPr id="2" name="标题 1"/>
          <p:cNvSpPr>
            <a:spLocks noGrp="1"/>
          </p:cNvSpPr>
          <p:nvPr>
            <p:ph type="title" hasCustomPrompt="1"/>
          </p:nvPr>
        </p:nvSpPr>
        <p:spPr>
          <a:xfrm>
            <a:off x="2623799" y="2768251"/>
            <a:ext cx="6944401" cy="1308573"/>
          </a:xfrm>
        </p:spPr>
        <p:txBody>
          <a:bodyPr vert="horz" lIns="90170" tIns="46990" rIns="90170" bIns="46990" rtlCol="0" anchor="ctr" anchorCtr="0">
            <a:norm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accent1"/>
                </a:solidFill>
                <a:uFillTx/>
                <a:latin typeface="Arial" panose="020B0604020202020204" pitchFamily="34" charset="0"/>
                <a:ea typeface="汉仪旗黑-85S"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14" name="文本占位符 13"/>
          <p:cNvSpPr>
            <a:spLocks noGrp="1"/>
          </p:cNvSpPr>
          <p:nvPr>
            <p:ph type="body" sz="quarter" idx="13" hasCustomPrompt="1"/>
          </p:nvPr>
        </p:nvSpPr>
        <p:spPr>
          <a:xfrm>
            <a:off x="4116000" y="4263699"/>
            <a:ext cx="1879943" cy="432000"/>
          </a:xfrm>
        </p:spPr>
        <p:txBody>
          <a:bodyPr lIns="90170" tIns="46990" rIns="90170" bIns="46990" anchor="ctr">
            <a:normAutofit/>
          </a:bodyPr>
          <a:lstStyle>
            <a:lvl1pPr marL="0" indent="0" algn="r">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16" name="文本占位符 15"/>
          <p:cNvSpPr>
            <a:spLocks noGrp="1"/>
          </p:cNvSpPr>
          <p:nvPr>
            <p:ph type="body" sz="quarter" idx="14" hasCustomPrompt="1"/>
          </p:nvPr>
        </p:nvSpPr>
        <p:spPr>
          <a:xfrm>
            <a:off x="6096001" y="4263699"/>
            <a:ext cx="1739776" cy="432000"/>
          </a:xfrm>
        </p:spPr>
        <p:txBody>
          <a:bodyPr lIns="90170" tIns="46990" rIns="90170" bIns="46990" anchor="ctr">
            <a:normAutofit/>
          </a:bodyPr>
          <a:lstStyle>
            <a:lvl1pPr marL="0" indent="0">
              <a:buNone/>
              <a:defRPr baseline="0">
                <a:solidFill>
                  <a:schemeClr val="accent1"/>
                </a:solidFill>
                <a:latin typeface="Arial" panose="020B0604020202020204" pitchFamily="34" charset="0"/>
              </a:defRPr>
            </a:lvl1pPr>
          </a:lstStyle>
          <a:p>
            <a:pPr lvl="0" fontAlgn="auto"/>
            <a:r>
              <a:rPr lang="zh-CN" altLang="en-US" strike="noStrike" noProof="1" dirty="0"/>
              <a:t>编辑文本</a:t>
            </a:r>
            <a:endParaRPr lang="zh-CN" altLang="en-US" strike="noStrike" noProof="1" dirty="0"/>
          </a:p>
        </p:txBody>
      </p:sp>
      <p:sp>
        <p:nvSpPr>
          <p:cNvPr id="3" name="日期占位符 2"/>
          <p:cNvSpPr>
            <a:spLocks noGrp="1"/>
          </p:cNvSpPr>
          <p:nvPr>
            <p:ph type="dt" sz="half" idx="10"/>
            <p:custDataLst>
              <p:tags r:id="rId7"/>
            </p:custDataLst>
          </p:nvPr>
        </p:nvSpPr>
        <p:spPr>
          <a:xfrm>
            <a:off x="879475"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dirty="0"/>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endParaRPr lang="zh-CN" altLang="en-US" strike="noStrike" noProof="1"/>
          </a:p>
        </p:txBody>
      </p:sp>
      <p:sp>
        <p:nvSpPr>
          <p:cNvPr id="5" name="灯片编号占位符 4"/>
          <p:cNvSpPr>
            <a:spLocks noGrp="1"/>
          </p:cNvSpPr>
          <p:nvPr>
            <p:ph type="sldNum" sz="quarter" idx="12"/>
            <p:custDataLst>
              <p:tags r:id="rId9"/>
            </p:custDataLst>
          </p:nvPr>
        </p:nvSpPr>
        <p:spPr>
          <a:xfrm>
            <a:off x="8610600" y="6350000"/>
            <a:ext cx="2700338" cy="315913"/>
          </a:xfrm>
          <a:prstGeom prst="rect">
            <a:avLst/>
          </a:prstGeom>
        </p:spPr>
        <p:txBody>
          <a:bodyPr vert="horz" lIns="90170" tIns="46990" rIns="90170" bIns="4699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tx2"/>
        </a:solidFill>
        <a:effectLst/>
      </p:bgPr>
    </p:bg>
    <p:spTree>
      <p:nvGrpSpPr>
        <p:cNvPr id="1" name=""/>
        <p:cNvGrpSpPr/>
        <p:nvPr/>
      </p:nvGrpSpPr>
      <p:grpSpPr>
        <a:xfrm>
          <a:off x="0" y="0"/>
          <a:ext cx="0" cy="0"/>
          <a:chOff x="0" y="0"/>
          <a:chExt cx="0" cy="0"/>
        </a:xfrm>
      </p:grpSpPr>
      <p:pic>
        <p:nvPicPr>
          <p:cNvPr id="52227" name="图片 5"/>
          <p:cNvPicPr>
            <a:picLocks noChangeAspect="1"/>
          </p:cNvPicPr>
          <p:nvPr userDrawn="1">
            <p:custDataLst>
              <p:tags r:id="rId2"/>
            </p:custDataLst>
          </p:nvPr>
        </p:nvPicPr>
        <p:blipFill>
          <a:blip r:embed="rId3"/>
          <a:stretch>
            <a:fillRect/>
          </a:stretch>
        </p:blipFill>
        <p:spPr>
          <a:xfrm rot="-5400000">
            <a:off x="3273425" y="-3157537"/>
            <a:ext cx="3971925" cy="10287000"/>
          </a:xfrm>
          <a:prstGeom prst="rect">
            <a:avLst/>
          </a:prstGeom>
          <a:noFill/>
          <a:ln w="9525">
            <a:noFill/>
          </a:ln>
        </p:spPr>
      </p:pic>
      <p:sp>
        <p:nvSpPr>
          <p:cNvPr id="7" name="矩形 6"/>
          <p:cNvSpPr/>
          <p:nvPr userDrawn="1">
            <p:custDataLst>
              <p:tags r:id="rId4"/>
            </p:custDataLst>
          </p:nvPr>
        </p:nvSpPr>
        <p:spPr>
          <a:xfrm>
            <a:off x="0" y="277813"/>
            <a:ext cx="12192000"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tx1">
                  <a:lumMod val="75000"/>
                  <a:lumOff val="25000"/>
                </a:schemeClr>
              </a:solidFill>
            </a:endParaRPr>
          </a:p>
        </p:txBody>
      </p:sp>
      <p:sp>
        <p:nvSpPr>
          <p:cNvPr id="2" name="标题 1"/>
          <p:cNvSpPr>
            <a:spLocks noGrp="1"/>
          </p:cNvSpPr>
          <p:nvPr>
            <p:ph type="title"/>
          </p:nvPr>
        </p:nvSpPr>
        <p:spPr/>
        <p:txBody>
          <a:bodyPr/>
          <a:lstStyle>
            <a:lvl1pPr algn="ctr">
              <a:defRPr u="none" strike="noStrike" kern="1200" cap="none" spc="0" normalizeH="0" baseline="0">
                <a:solidFill>
                  <a:schemeClr val="tx1">
                    <a:lumMod val="75000"/>
                    <a:lumOff val="25000"/>
                  </a:schemeClr>
                </a:solidFill>
                <a:uFillTx/>
                <a:latin typeface="微软雅黑" charset="-122"/>
                <a:ea typeface="微软雅黑"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pic>
        <p:nvPicPr>
          <p:cNvPr id="53251" name="图片 10"/>
          <p:cNvPicPr>
            <a:picLocks noChangeAspect="1"/>
          </p:cNvPicPr>
          <p:nvPr userDrawn="1">
            <p:custDataLst>
              <p:tags r:id="rId2"/>
            </p:custDataLst>
          </p:nvPr>
        </p:nvPicPr>
        <p:blipFill>
          <a:blip r:embed="rId3"/>
          <a:stretch>
            <a:fillRect/>
          </a:stretch>
        </p:blipFill>
        <p:spPr>
          <a:xfrm rot="-5400000">
            <a:off x="3244850" y="-3170237"/>
            <a:ext cx="3971925" cy="10287000"/>
          </a:xfrm>
          <a:prstGeom prst="rect">
            <a:avLst/>
          </a:prstGeom>
          <a:noFill/>
          <a:ln w="9525">
            <a:noFill/>
          </a:ln>
        </p:spPr>
      </p:pic>
      <p:pic>
        <p:nvPicPr>
          <p:cNvPr id="53252" name="图片 11"/>
          <p:cNvPicPr>
            <a:picLocks noChangeAspect="1"/>
          </p:cNvPicPr>
          <p:nvPr userDrawn="1">
            <p:custDataLst>
              <p:tags r:id="rId4"/>
            </p:custDataLst>
          </p:nvPr>
        </p:nvPicPr>
        <p:blipFill>
          <a:blip r:embed="rId3"/>
          <a:stretch>
            <a:fillRect/>
          </a:stretch>
        </p:blipFill>
        <p:spPr>
          <a:xfrm rot="-5400000">
            <a:off x="3244850" y="-3170237"/>
            <a:ext cx="3971925" cy="10287000"/>
          </a:xfrm>
          <a:prstGeom prst="rect">
            <a:avLst/>
          </a:prstGeom>
          <a:noFill/>
          <a:ln w="9525">
            <a:noFill/>
          </a:ln>
        </p:spPr>
      </p:pic>
      <p:sp>
        <p:nvSpPr>
          <p:cNvPr id="8" name="矩形 7"/>
          <p:cNvSpPr/>
          <p:nvPr userDrawn="1">
            <p:custDataLst>
              <p:tags r:id="rId5"/>
            </p:custDataLst>
          </p:nvPr>
        </p:nvSpPr>
        <p:spPr>
          <a:xfrm>
            <a:off x="292100" y="304800"/>
            <a:ext cx="11607800" cy="624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hasCustomPrompt="1"/>
          </p:nvPr>
        </p:nvSpPr>
        <p:spPr>
          <a:xfrm>
            <a:off x="1281600" y="1249200"/>
            <a:ext cx="9626400" cy="723600"/>
          </a:xfrm>
        </p:spPr>
        <p:txBody>
          <a:bodyPr anchor="ctr"/>
          <a:lstStyle>
            <a:lvl1pPr>
              <a:defRPr sz="32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1281113" y="2163600"/>
            <a:ext cx="9626600" cy="3445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tx2"/>
        </a:solidFill>
        <a:effectLst/>
      </p:bgPr>
    </p:bg>
    <p:spTree>
      <p:nvGrpSpPr>
        <p:cNvPr id="1" name=""/>
        <p:cNvGrpSpPr/>
        <p:nvPr/>
      </p:nvGrpSpPr>
      <p:grpSpPr>
        <a:xfrm>
          <a:off x="0" y="0"/>
          <a:ext cx="0" cy="0"/>
          <a:chOff x="0" y="0"/>
          <a:chExt cx="0" cy="0"/>
        </a:xfrm>
      </p:grpSpPr>
      <p:pic>
        <p:nvPicPr>
          <p:cNvPr id="8195" name="图片 9"/>
          <p:cNvPicPr>
            <a:picLocks noChangeAspect="1"/>
          </p:cNvPicPr>
          <p:nvPr>
            <p:custDataLst>
              <p:tags r:id="rId2"/>
            </p:custDataLst>
          </p:nvPr>
        </p:nvPicPr>
        <p:blipFill>
          <a:blip r:embed="rId3"/>
          <a:stretch>
            <a:fillRect/>
          </a:stretch>
        </p:blipFill>
        <p:spPr>
          <a:xfrm>
            <a:off x="0" y="0"/>
            <a:ext cx="12192000" cy="6858000"/>
          </a:xfrm>
          <a:prstGeom prst="rect">
            <a:avLst/>
          </a:prstGeom>
          <a:noFill/>
          <a:ln w="9525">
            <a:noFill/>
          </a:ln>
        </p:spPr>
      </p:pic>
      <p:pic>
        <p:nvPicPr>
          <p:cNvPr id="8196" name="图片 10"/>
          <p:cNvPicPr>
            <a:picLocks noChangeAspect="1"/>
          </p:cNvPicPr>
          <p:nvPr>
            <p:custDataLst>
              <p:tags r:id="rId4"/>
            </p:custDataLst>
          </p:nvPr>
        </p:nvPicPr>
        <p:blipFill>
          <a:blip r:embed="rId5"/>
          <a:stretch>
            <a:fillRect/>
          </a:stretch>
        </p:blipFill>
        <p:spPr>
          <a:xfrm rot="-5400000">
            <a:off x="4110038" y="-3154362"/>
            <a:ext cx="3971925" cy="10287000"/>
          </a:xfrm>
          <a:prstGeom prst="rect">
            <a:avLst/>
          </a:prstGeom>
          <a:noFill/>
          <a:ln w="9525">
            <a:noFill/>
          </a:ln>
        </p:spPr>
      </p:pic>
      <p:sp>
        <p:nvSpPr>
          <p:cNvPr id="12" name="矩形 11"/>
          <p:cNvSpPr/>
          <p:nvPr>
            <p:custDataLst>
              <p:tags r:id="rId6"/>
            </p:custDataLst>
          </p:nvPr>
        </p:nvSpPr>
        <p:spPr>
          <a:xfrm>
            <a:off x="300038" y="277813"/>
            <a:ext cx="11591925" cy="6302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a:p>
        </p:txBody>
      </p:sp>
      <p:sp>
        <p:nvSpPr>
          <p:cNvPr id="9" name="灯片编号占位符 8"/>
          <p:cNvSpPr>
            <a:spLocks noGrp="1"/>
          </p:cNvSpPr>
          <p:nvPr>
            <p:ph type="sldNum" sz="quarter" idx="12"/>
            <p:custDataLst>
              <p:tags r:id="rId9"/>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54275" name="图片 9"/>
          <p:cNvPicPr>
            <a:picLocks noChangeAspect="1"/>
          </p:cNvPicPr>
          <p:nvPr userDrawn="1">
            <p:custDataLst>
              <p:tags r:id="rId2"/>
            </p:custDataLst>
          </p:nvPr>
        </p:nvPicPr>
        <p:blipFill>
          <a:blip r:embed="rId3"/>
          <a:stretch>
            <a:fillRect/>
          </a:stretch>
        </p:blipFill>
        <p:spPr>
          <a:xfrm>
            <a:off x="11085513" y="2001838"/>
            <a:ext cx="1101725" cy="2854325"/>
          </a:xfrm>
          <a:prstGeom prst="rect">
            <a:avLst/>
          </a:prstGeom>
          <a:noFill/>
          <a:ln w="9525">
            <a:noFill/>
          </a:ln>
        </p:spPr>
      </p:pic>
      <p:sp>
        <p:nvSpPr>
          <p:cNvPr id="8" name="矩形 7"/>
          <p:cNvSpPr/>
          <p:nvPr userDrawn="1">
            <p:custDataLst>
              <p:tags r:id="rId4"/>
            </p:custDataLst>
          </p:nvPr>
        </p:nvSpPr>
        <p:spPr>
          <a:xfrm>
            <a:off x="0" y="0"/>
            <a:ext cx="4822825"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dirty="0">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hasCustomPrompt="1"/>
          </p:nvPr>
        </p:nvSpPr>
        <p:spPr>
          <a:xfrm>
            <a:off x="583200" y="770400"/>
            <a:ext cx="3960000" cy="882000"/>
          </a:xfrm>
        </p:spPr>
        <p:txBody>
          <a:bodyPr anchor="ctr"/>
          <a:lstStyle>
            <a:lvl1pPr>
              <a:defRPr sz="3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55299" name="图片 10"/>
          <p:cNvPicPr>
            <a:picLocks noChangeAspect="1"/>
          </p:cNvPicPr>
          <p:nvPr userDrawn="1">
            <p:custDataLst>
              <p:tags r:id="rId2"/>
            </p:custDataLst>
          </p:nvPr>
        </p:nvPicPr>
        <p:blipFill>
          <a:blip r:embed="rId3"/>
          <a:stretch>
            <a:fillRect/>
          </a:stretch>
        </p:blipFill>
        <p:spPr>
          <a:xfrm rot="5400000">
            <a:off x="10107613" y="4767263"/>
            <a:ext cx="1160462" cy="3008312"/>
          </a:xfrm>
          <a:prstGeom prst="rect">
            <a:avLst/>
          </a:prstGeom>
          <a:noFill/>
          <a:ln w="9525">
            <a:noFill/>
          </a:ln>
        </p:spPr>
      </p:pic>
      <p:sp>
        <p:nvSpPr>
          <p:cNvPr id="10" name="矩形 9"/>
          <p:cNvSpPr/>
          <p:nvPr userDrawn="1">
            <p:custDataLst>
              <p:tags r:id="rId4"/>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p:nvPr>
        </p:nvSpPr>
        <p:spPr>
          <a:xfrm>
            <a:off x="612000" y="781200"/>
            <a:ext cx="10976400" cy="626400"/>
          </a:xfrm>
        </p:spPr>
        <p:txBody>
          <a:bodyPr anchor="ctr"/>
          <a:lstStyle>
            <a:lvl1pPr algn="ctr">
              <a:defRPr sz="36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612000" y="1659600"/>
            <a:ext cx="10975975" cy="828000"/>
          </a:xfrm>
        </p:spPr>
        <p:txBody>
          <a:bodyPr/>
          <a:lstStyle>
            <a:lvl1pPr algn="ct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56323" name="图片 9"/>
          <p:cNvPicPr>
            <a:picLocks noChangeAspect="1"/>
          </p:cNvPicPr>
          <p:nvPr userDrawn="1">
            <p:custDataLst>
              <p:tags r:id="rId2"/>
            </p:custDataLst>
          </p:nvPr>
        </p:nvPicPr>
        <p:blipFill>
          <a:blip r:embed="rId3"/>
          <a:stretch>
            <a:fillRect/>
          </a:stretch>
        </p:blipFill>
        <p:spPr>
          <a:xfrm rot="-5400000">
            <a:off x="922338" y="-927100"/>
            <a:ext cx="1162050" cy="3008313"/>
          </a:xfrm>
          <a:prstGeom prst="rect">
            <a:avLst/>
          </a:prstGeom>
          <a:noFill/>
          <a:ln w="9525">
            <a:noFill/>
          </a:ln>
        </p:spPr>
      </p:pic>
      <p:sp>
        <p:nvSpPr>
          <p:cNvPr id="8" name="矩形 7"/>
          <p:cNvSpPr/>
          <p:nvPr userDrawn="1">
            <p:custDataLst>
              <p:tags r:id="rId4"/>
            </p:custDataLst>
          </p:nvPr>
        </p:nvSpPr>
        <p:spPr>
          <a:xfrm>
            <a:off x="0" y="50292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a:latin typeface="Arial" panose="020B0604020202020204" pitchFamily="34" charset="0"/>
              <a:sym typeface="+mn-ea"/>
            </a:endParaRPr>
          </a:p>
        </p:txBody>
      </p:sp>
      <p:sp>
        <p:nvSpPr>
          <p:cNvPr id="2" name="标题 1"/>
          <p:cNvSpPr>
            <a:spLocks noGrp="1"/>
          </p:cNvSpPr>
          <p:nvPr>
            <p:ph type="title"/>
          </p:nvPr>
        </p:nvSpPr>
        <p:spPr>
          <a:xfrm>
            <a:off x="604800" y="669600"/>
            <a:ext cx="10976400" cy="565200"/>
          </a:xfrm>
        </p:spPr>
        <p:txBody>
          <a:bodyPr anchor="ctr"/>
          <a:lstStyle>
            <a:lvl1pPr algn="ctr">
              <a:defRPr sz="3200" u="none" strike="noStrike" kern="1200" cap="none" spc="0" normalizeH="0" baseline="0">
                <a:solidFill>
                  <a:schemeClr val="tx1">
                    <a:lumMod val="75000"/>
                    <a:lumOff val="25000"/>
                  </a:schemeClr>
                </a:solidFill>
                <a:uFillTx/>
                <a:latin typeface="Arial" panose="020B0604020202020204" pitchFamily="34" charset="0"/>
                <a:ea typeface="微软雅黑"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lstStyle>
            <a:lvl1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lstStyle>
            <a:lvl1pPr>
              <a:defRPr u="none" strike="noStrike" kern="1200" cap="none" spc="0" normalizeH="0" baseline="0">
                <a:solidFill>
                  <a:schemeClr val="tx1">
                    <a:lumMod val="75000"/>
                    <a:lumOff val="2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57347" name="图片 11"/>
          <p:cNvPicPr>
            <a:picLocks noChangeAspect="1"/>
          </p:cNvPicPr>
          <p:nvPr userDrawn="1">
            <p:custDataLst>
              <p:tags r:id="rId2"/>
            </p:custDataLst>
          </p:nvPr>
        </p:nvPicPr>
        <p:blipFill>
          <a:blip r:embed="rId3"/>
          <a:stretch>
            <a:fillRect/>
          </a:stretch>
        </p:blipFill>
        <p:spPr>
          <a:xfrm rot="5400000">
            <a:off x="10107613" y="4767263"/>
            <a:ext cx="1160462" cy="3008312"/>
          </a:xfrm>
          <a:prstGeom prst="rect">
            <a:avLst/>
          </a:prstGeom>
          <a:noFill/>
          <a:ln w="9525">
            <a:noFill/>
          </a:ln>
        </p:spPr>
      </p:pic>
      <p:sp>
        <p:nvSpPr>
          <p:cNvPr id="10" name="矩形 9"/>
          <p:cNvSpPr/>
          <p:nvPr userDrawn="1">
            <p:custDataLst>
              <p:tags r:id="rId4"/>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a:solidFill>
                <a:schemeClr val="tx1">
                  <a:lumMod val="85000"/>
                  <a:lumOff val="15000"/>
                </a:schemeClr>
              </a:solidFill>
              <a:latin typeface="Arial" panose="020B0604020202020204" pitchFamily="34" charset="0"/>
              <a:sym typeface="+mn-ea"/>
            </a:endParaRPr>
          </a:p>
        </p:txBody>
      </p:sp>
      <p:sp>
        <p:nvSpPr>
          <p:cNvPr id="2" name="标题 1"/>
          <p:cNvSpPr>
            <a:spLocks noGrp="1"/>
          </p:cNvSpPr>
          <p:nvPr>
            <p:ph type="title"/>
          </p:nvPr>
        </p:nvSpPr>
        <p:spPr>
          <a:xfrm>
            <a:off x="579600" y="237600"/>
            <a:ext cx="11037600" cy="441964"/>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6242400" y="1663200"/>
            <a:ext cx="5367600" cy="28944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572400" y="4816800"/>
            <a:ext cx="5342400" cy="781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lstStyle>
            <a:lvl1pP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auto"/>
            <a:endParaRPr lang="en-US" altLang="zh-CN" strike="noStrike" baseline="0" noProof="1">
              <a:solidFill>
                <a:schemeClr val="tx1">
                  <a:lumMod val="85000"/>
                  <a:lumOff val="15000"/>
                </a:schemeClr>
              </a:solidFill>
              <a:latin typeface="Arial" panose="020B0604020202020204" pitchFamily="34" charset="0"/>
              <a:sym typeface="+mn-ea"/>
            </a:endParaRPr>
          </a:p>
        </p:txBody>
      </p:sp>
      <p:pic>
        <p:nvPicPr>
          <p:cNvPr id="58372" name="图片 7"/>
          <p:cNvPicPr>
            <a:picLocks noChangeAspect="1"/>
          </p:cNvPicPr>
          <p:nvPr userDrawn="1">
            <p:custDataLst>
              <p:tags r:id="rId3"/>
            </p:custDataLst>
          </p:nvPr>
        </p:nvPicPr>
        <p:blipFill>
          <a:blip r:embed="rId4"/>
          <a:stretch>
            <a:fillRect/>
          </a:stretch>
        </p:blipFill>
        <p:spPr>
          <a:xfrm>
            <a:off x="11122025" y="2039938"/>
            <a:ext cx="1069975" cy="2776537"/>
          </a:xfrm>
          <a:prstGeom prst="rect">
            <a:avLst/>
          </a:prstGeom>
          <a:noFill/>
          <a:ln w="9525">
            <a:noFill/>
          </a:ln>
        </p:spPr>
      </p:pic>
      <p:pic>
        <p:nvPicPr>
          <p:cNvPr id="58373" name="图片 8"/>
          <p:cNvPicPr>
            <a:picLocks noChangeAspect="1"/>
          </p:cNvPicPr>
          <p:nvPr userDrawn="1">
            <p:custDataLst>
              <p:tags r:id="rId5"/>
            </p:custDataLst>
          </p:nvPr>
        </p:nvPicPr>
        <p:blipFill>
          <a:blip r:embed="rId4"/>
          <a:stretch>
            <a:fillRect/>
          </a:stretch>
        </p:blipFill>
        <p:spPr>
          <a:xfrm rot="10800000">
            <a:off x="0" y="2041525"/>
            <a:ext cx="1069975" cy="2776538"/>
          </a:xfrm>
          <a:prstGeom prst="rect">
            <a:avLst/>
          </a:prstGeom>
          <a:noFill/>
          <a:ln w="9525">
            <a:noFill/>
          </a:ln>
        </p:spPr>
      </p:pic>
      <p:sp>
        <p:nvSpPr>
          <p:cNvPr id="2" name="标题 1"/>
          <p:cNvSpPr>
            <a:spLocks noGrp="1"/>
          </p:cNvSpPr>
          <p:nvPr>
            <p:ph type="title" hasCustomPrompt="1"/>
          </p:nvPr>
        </p:nvSpPr>
        <p:spPr>
          <a:xfrm>
            <a:off x="1522800" y="1339200"/>
            <a:ext cx="9144000" cy="2386800"/>
          </a:xfrm>
        </p:spPr>
        <p:txBody>
          <a:bodyPr anchor="b"/>
          <a:lstStyle>
            <a:lvl1pPr algn="ctr">
              <a:defRPr sz="6000"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lstStyle>
            <a:lvl1pPr algn="ctr">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9219" name="组合 5"/>
          <p:cNvGrpSpPr/>
          <p:nvPr userDrawn="1"/>
        </p:nvGrpSpPr>
        <p:grpSpPr>
          <a:xfrm>
            <a:off x="0" y="-12700"/>
            <a:ext cx="12192000" cy="6870700"/>
            <a:chOff x="0" y="-21"/>
            <a:chExt cx="19200" cy="10821"/>
          </a:xfrm>
        </p:grpSpPr>
        <p:sp>
          <p:nvSpPr>
            <p:cNvPr id="11" name="任意多边形: 形状 10"/>
            <p:cNvSpPr/>
            <p:nvPr userDrawn="1">
              <p:custDataLst>
                <p:tags r:id="rId2"/>
              </p:custDataLst>
            </p:nvPr>
          </p:nvSpPr>
          <p:spPr>
            <a:xfrm>
              <a:off x="0" y="5656"/>
              <a:ext cx="19200" cy="5144"/>
            </a:xfrm>
            <a:custGeom>
              <a:avLst/>
              <a:gdLst>
                <a:gd name="connsiteX0" fmla="*/ 1390902 w 12192000"/>
                <a:gd name="connsiteY0" fmla="*/ 0 h 3266131"/>
                <a:gd name="connsiteX1" fmla="*/ 1808030 w 12192000"/>
                <a:gd name="connsiteY1" fmla="*/ 107378 h 3266131"/>
                <a:gd name="connsiteX2" fmla="*/ 1849496 w 12192000"/>
                <a:gd name="connsiteY2" fmla="*/ 110255 h 3266131"/>
                <a:gd name="connsiteX3" fmla="*/ 1951096 w 12192000"/>
                <a:gd name="connsiteY3" fmla="*/ 67687 h 3266131"/>
                <a:gd name="connsiteX4" fmla="*/ 2163355 w 12192000"/>
                <a:gd name="connsiteY4" fmla="*/ 0 h 3266131"/>
                <a:gd name="connsiteX5" fmla="*/ 2580482 w 12192000"/>
                <a:gd name="connsiteY5" fmla="*/ 107378 h 3266131"/>
                <a:gd name="connsiteX6" fmla="*/ 2621950 w 12192000"/>
                <a:gd name="connsiteY6" fmla="*/ 110255 h 3266131"/>
                <a:gd name="connsiteX7" fmla="*/ 2723549 w 12192000"/>
                <a:gd name="connsiteY7" fmla="*/ 67687 h 3266131"/>
                <a:gd name="connsiteX8" fmla="*/ 2935808 w 12192000"/>
                <a:gd name="connsiteY8" fmla="*/ 0 h 3266131"/>
                <a:gd name="connsiteX9" fmla="*/ 3352936 w 12192000"/>
                <a:gd name="connsiteY9" fmla="*/ 107378 h 3266131"/>
                <a:gd name="connsiteX10" fmla="*/ 3394402 w 12192000"/>
                <a:gd name="connsiteY10" fmla="*/ 110255 h 3266131"/>
                <a:gd name="connsiteX11" fmla="*/ 3496002 w 12192000"/>
                <a:gd name="connsiteY11" fmla="*/ 67687 h 3266131"/>
                <a:gd name="connsiteX12" fmla="*/ 3708260 w 12192000"/>
                <a:gd name="connsiteY12" fmla="*/ 0 h 3266131"/>
                <a:gd name="connsiteX13" fmla="*/ 4125389 w 12192000"/>
                <a:gd name="connsiteY13" fmla="*/ 107378 h 3266131"/>
                <a:gd name="connsiteX14" fmla="*/ 4166854 w 12192000"/>
                <a:gd name="connsiteY14" fmla="*/ 110255 h 3266131"/>
                <a:gd name="connsiteX15" fmla="*/ 4268456 w 12192000"/>
                <a:gd name="connsiteY15" fmla="*/ 67687 h 3266131"/>
                <a:gd name="connsiteX16" fmla="*/ 4480714 w 12192000"/>
                <a:gd name="connsiteY16" fmla="*/ 0 h 3266131"/>
                <a:gd name="connsiteX17" fmla="*/ 4897842 w 12192000"/>
                <a:gd name="connsiteY17" fmla="*/ 107378 h 3266131"/>
                <a:gd name="connsiteX18" fmla="*/ 4939308 w 12192000"/>
                <a:gd name="connsiteY18" fmla="*/ 110255 h 3266131"/>
                <a:gd name="connsiteX19" fmla="*/ 5040908 w 12192000"/>
                <a:gd name="connsiteY19" fmla="*/ 67687 h 3266131"/>
                <a:gd name="connsiteX20" fmla="*/ 5253167 w 12192000"/>
                <a:gd name="connsiteY20" fmla="*/ 0 h 3266131"/>
                <a:gd name="connsiteX21" fmla="*/ 5670296 w 12192000"/>
                <a:gd name="connsiteY21" fmla="*/ 107378 h 3266131"/>
                <a:gd name="connsiteX22" fmla="*/ 5711760 w 12192000"/>
                <a:gd name="connsiteY22" fmla="*/ 110255 h 3266131"/>
                <a:gd name="connsiteX23" fmla="*/ 5813361 w 12192000"/>
                <a:gd name="connsiteY23" fmla="*/ 67687 h 3266131"/>
                <a:gd name="connsiteX24" fmla="*/ 6025620 w 12192000"/>
                <a:gd name="connsiteY24" fmla="*/ 0 h 3266131"/>
                <a:gd name="connsiteX25" fmla="*/ 6442747 w 12192000"/>
                <a:gd name="connsiteY25" fmla="*/ 107378 h 3266131"/>
                <a:gd name="connsiteX26" fmla="*/ 6484213 w 12192000"/>
                <a:gd name="connsiteY26" fmla="*/ 110255 h 3266131"/>
                <a:gd name="connsiteX27" fmla="*/ 6585813 w 12192000"/>
                <a:gd name="connsiteY27" fmla="*/ 67687 h 3266131"/>
                <a:gd name="connsiteX28" fmla="*/ 6798071 w 12192000"/>
                <a:gd name="connsiteY28" fmla="*/ 0 h 3266131"/>
                <a:gd name="connsiteX29" fmla="*/ 7215200 w 12192000"/>
                <a:gd name="connsiteY29" fmla="*/ 107378 h 3266131"/>
                <a:gd name="connsiteX30" fmla="*/ 7256666 w 12192000"/>
                <a:gd name="connsiteY30" fmla="*/ 110255 h 3266131"/>
                <a:gd name="connsiteX31" fmla="*/ 7358266 w 12192000"/>
                <a:gd name="connsiteY31" fmla="*/ 67687 h 3266131"/>
                <a:gd name="connsiteX32" fmla="*/ 7570524 w 12192000"/>
                <a:gd name="connsiteY32" fmla="*/ 0 h 3266131"/>
                <a:gd name="connsiteX33" fmla="*/ 7987653 w 12192000"/>
                <a:gd name="connsiteY33" fmla="*/ 107378 h 3266131"/>
                <a:gd name="connsiteX34" fmla="*/ 8029119 w 12192000"/>
                <a:gd name="connsiteY34" fmla="*/ 110255 h 3266131"/>
                <a:gd name="connsiteX35" fmla="*/ 8130719 w 12192000"/>
                <a:gd name="connsiteY35" fmla="*/ 67687 h 3266131"/>
                <a:gd name="connsiteX36" fmla="*/ 8342977 w 12192000"/>
                <a:gd name="connsiteY36" fmla="*/ 0 h 3266131"/>
                <a:gd name="connsiteX37" fmla="*/ 8760105 w 12192000"/>
                <a:gd name="connsiteY37" fmla="*/ 107378 h 3266131"/>
                <a:gd name="connsiteX38" fmla="*/ 8801572 w 12192000"/>
                <a:gd name="connsiteY38" fmla="*/ 110255 h 3266131"/>
                <a:gd name="connsiteX39" fmla="*/ 8903171 w 12192000"/>
                <a:gd name="connsiteY39" fmla="*/ 67687 h 3266131"/>
                <a:gd name="connsiteX40" fmla="*/ 9115430 w 12192000"/>
                <a:gd name="connsiteY40" fmla="*/ 0 h 3266131"/>
                <a:gd name="connsiteX41" fmla="*/ 9532558 w 12192000"/>
                <a:gd name="connsiteY41" fmla="*/ 107378 h 3266131"/>
                <a:gd name="connsiteX42" fmla="*/ 9574025 w 12192000"/>
                <a:gd name="connsiteY42" fmla="*/ 110255 h 3266131"/>
                <a:gd name="connsiteX43" fmla="*/ 9675624 w 12192000"/>
                <a:gd name="connsiteY43" fmla="*/ 67687 h 3266131"/>
                <a:gd name="connsiteX44" fmla="*/ 9887883 w 12192000"/>
                <a:gd name="connsiteY44" fmla="*/ 0 h 3266131"/>
                <a:gd name="connsiteX45" fmla="*/ 10305011 w 12192000"/>
                <a:gd name="connsiteY45" fmla="*/ 107378 h 3266131"/>
                <a:gd name="connsiteX46" fmla="*/ 10346478 w 12192000"/>
                <a:gd name="connsiteY46" fmla="*/ 110255 h 3266131"/>
                <a:gd name="connsiteX47" fmla="*/ 10448077 w 12192000"/>
                <a:gd name="connsiteY47" fmla="*/ 67687 h 3266131"/>
                <a:gd name="connsiteX48" fmla="*/ 10660336 w 12192000"/>
                <a:gd name="connsiteY48" fmla="*/ 0 h 3266131"/>
                <a:gd name="connsiteX49" fmla="*/ 11077464 w 12192000"/>
                <a:gd name="connsiteY49" fmla="*/ 107378 h 3266131"/>
                <a:gd name="connsiteX50" fmla="*/ 11118931 w 12192000"/>
                <a:gd name="connsiteY50" fmla="*/ 110255 h 3266131"/>
                <a:gd name="connsiteX51" fmla="*/ 11220530 w 12192000"/>
                <a:gd name="connsiteY51" fmla="*/ 67687 h 3266131"/>
                <a:gd name="connsiteX52" fmla="*/ 11432789 w 12192000"/>
                <a:gd name="connsiteY52" fmla="*/ 0 h 3266131"/>
                <a:gd name="connsiteX53" fmla="*/ 11849917 w 12192000"/>
                <a:gd name="connsiteY53" fmla="*/ 107378 h 3266131"/>
                <a:gd name="connsiteX54" fmla="*/ 11891385 w 12192000"/>
                <a:gd name="connsiteY54" fmla="*/ 110255 h 3266131"/>
                <a:gd name="connsiteX55" fmla="*/ 11992984 w 12192000"/>
                <a:gd name="connsiteY55" fmla="*/ 67687 h 3266131"/>
                <a:gd name="connsiteX56" fmla="*/ 12142689 w 12192000"/>
                <a:gd name="connsiteY56" fmla="*/ 6879 h 3266131"/>
                <a:gd name="connsiteX57" fmla="*/ 12191999 w 12192000"/>
                <a:gd name="connsiteY57" fmla="*/ 1457 h 3266131"/>
                <a:gd name="connsiteX58" fmla="*/ 12191999 w 12192000"/>
                <a:gd name="connsiteY58" fmla="*/ 1357414 h 3266131"/>
                <a:gd name="connsiteX59" fmla="*/ 12192000 w 12192000"/>
                <a:gd name="connsiteY59" fmla="*/ 1357414 h 3266131"/>
                <a:gd name="connsiteX60" fmla="*/ 12192000 w 12192000"/>
                <a:gd name="connsiteY60" fmla="*/ 3266131 h 3266131"/>
                <a:gd name="connsiteX61" fmla="*/ 0 w 12192000"/>
                <a:gd name="connsiteY61" fmla="*/ 3266131 h 3266131"/>
                <a:gd name="connsiteX62" fmla="*/ 0 w 12192000"/>
                <a:gd name="connsiteY62" fmla="*/ 1615131 h 3266131"/>
                <a:gd name="connsiteX63" fmla="*/ 0 w 12192000"/>
                <a:gd name="connsiteY63" fmla="*/ 811099 h 3266131"/>
                <a:gd name="connsiteX64" fmla="*/ 0 w 12192000"/>
                <a:gd name="connsiteY64" fmla="*/ 19524 h 3266131"/>
                <a:gd name="connsiteX65" fmla="*/ 47358 w 12192000"/>
                <a:gd name="connsiteY65" fmla="*/ 24128 h 3266131"/>
                <a:gd name="connsiteX66" fmla="*/ 278312 w 12192000"/>
                <a:gd name="connsiteY66" fmla="*/ 106957 h 3266131"/>
                <a:gd name="connsiteX67" fmla="*/ 342055 w 12192000"/>
                <a:gd name="connsiteY67" fmla="*/ 118931 h 3266131"/>
                <a:gd name="connsiteX68" fmla="*/ 347868 w 12192000"/>
                <a:gd name="connsiteY68" fmla="*/ 115974 h 3266131"/>
                <a:gd name="connsiteX69" fmla="*/ 618449 w 12192000"/>
                <a:gd name="connsiteY69" fmla="*/ 12948 h 3266131"/>
                <a:gd name="connsiteX70" fmla="*/ 964407 w 12192000"/>
                <a:gd name="connsiteY70" fmla="*/ 106957 h 3266131"/>
                <a:gd name="connsiteX71" fmla="*/ 1033187 w 12192000"/>
                <a:gd name="connsiteY71" fmla="*/ 119877 h 3266131"/>
                <a:gd name="connsiteX72" fmla="*/ 1075115 w 12192000"/>
                <a:gd name="connsiteY72" fmla="*/ 111063 h 3266131"/>
                <a:gd name="connsiteX73" fmla="*/ 1390902 w 12192000"/>
                <a:gd name="connsiteY73" fmla="*/ 0 h 326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2192000" h="3266131">
                  <a:moveTo>
                    <a:pt x="1390902" y="0"/>
                  </a:moveTo>
                  <a:cubicBezTo>
                    <a:pt x="1608082" y="2777"/>
                    <a:pt x="1619185" y="83345"/>
                    <a:pt x="1808030" y="107378"/>
                  </a:cubicBezTo>
                  <a:lnTo>
                    <a:pt x="1849496" y="110255"/>
                  </a:lnTo>
                  <a:lnTo>
                    <a:pt x="1951096" y="67687"/>
                  </a:lnTo>
                  <a:cubicBezTo>
                    <a:pt x="2014407" y="35441"/>
                    <a:pt x="2072589" y="1984"/>
                    <a:pt x="2163355" y="0"/>
                  </a:cubicBezTo>
                  <a:cubicBezTo>
                    <a:pt x="2380535" y="2777"/>
                    <a:pt x="2391638" y="83345"/>
                    <a:pt x="2580482" y="107378"/>
                  </a:cubicBezTo>
                  <a:lnTo>
                    <a:pt x="2621950" y="110255"/>
                  </a:lnTo>
                  <a:lnTo>
                    <a:pt x="2723549" y="67687"/>
                  </a:lnTo>
                  <a:cubicBezTo>
                    <a:pt x="2786861" y="35441"/>
                    <a:pt x="2845042" y="1984"/>
                    <a:pt x="2935808" y="0"/>
                  </a:cubicBezTo>
                  <a:cubicBezTo>
                    <a:pt x="3152988" y="2777"/>
                    <a:pt x="3164091" y="83345"/>
                    <a:pt x="3352936" y="107378"/>
                  </a:cubicBezTo>
                  <a:lnTo>
                    <a:pt x="3394402" y="110255"/>
                  </a:lnTo>
                  <a:lnTo>
                    <a:pt x="3496002" y="67687"/>
                  </a:lnTo>
                  <a:cubicBezTo>
                    <a:pt x="3559313" y="35441"/>
                    <a:pt x="3617495" y="1984"/>
                    <a:pt x="3708260" y="0"/>
                  </a:cubicBezTo>
                  <a:cubicBezTo>
                    <a:pt x="3925441" y="2777"/>
                    <a:pt x="3936543" y="83345"/>
                    <a:pt x="4125389" y="107378"/>
                  </a:cubicBezTo>
                  <a:lnTo>
                    <a:pt x="4166854" y="110255"/>
                  </a:lnTo>
                  <a:lnTo>
                    <a:pt x="4268456" y="67687"/>
                  </a:lnTo>
                  <a:cubicBezTo>
                    <a:pt x="4331767" y="35441"/>
                    <a:pt x="4389949" y="1984"/>
                    <a:pt x="4480714" y="0"/>
                  </a:cubicBezTo>
                  <a:cubicBezTo>
                    <a:pt x="4697892" y="2777"/>
                    <a:pt x="4708997" y="83345"/>
                    <a:pt x="4897842" y="107378"/>
                  </a:cubicBezTo>
                  <a:lnTo>
                    <a:pt x="4939308" y="110255"/>
                  </a:lnTo>
                  <a:lnTo>
                    <a:pt x="5040908" y="67687"/>
                  </a:lnTo>
                  <a:cubicBezTo>
                    <a:pt x="5104219" y="35441"/>
                    <a:pt x="5162401" y="1984"/>
                    <a:pt x="5253167" y="0"/>
                  </a:cubicBezTo>
                  <a:cubicBezTo>
                    <a:pt x="5470346" y="2777"/>
                    <a:pt x="5481450" y="83345"/>
                    <a:pt x="5670296" y="107378"/>
                  </a:cubicBezTo>
                  <a:lnTo>
                    <a:pt x="5711760" y="110255"/>
                  </a:lnTo>
                  <a:lnTo>
                    <a:pt x="5813361" y="67687"/>
                  </a:lnTo>
                  <a:cubicBezTo>
                    <a:pt x="5876671" y="35441"/>
                    <a:pt x="5934853" y="1984"/>
                    <a:pt x="6025620" y="0"/>
                  </a:cubicBezTo>
                  <a:cubicBezTo>
                    <a:pt x="6242799" y="2777"/>
                    <a:pt x="6253902" y="83345"/>
                    <a:pt x="6442747" y="107378"/>
                  </a:cubicBezTo>
                  <a:lnTo>
                    <a:pt x="6484213" y="110255"/>
                  </a:lnTo>
                  <a:lnTo>
                    <a:pt x="6585813" y="67687"/>
                  </a:lnTo>
                  <a:cubicBezTo>
                    <a:pt x="6649124" y="35441"/>
                    <a:pt x="6707306" y="1984"/>
                    <a:pt x="6798071" y="0"/>
                  </a:cubicBezTo>
                  <a:cubicBezTo>
                    <a:pt x="7015251" y="2777"/>
                    <a:pt x="7026355" y="83345"/>
                    <a:pt x="7215200" y="107378"/>
                  </a:cubicBezTo>
                  <a:lnTo>
                    <a:pt x="7256666" y="110255"/>
                  </a:lnTo>
                  <a:lnTo>
                    <a:pt x="7358266" y="67687"/>
                  </a:lnTo>
                  <a:cubicBezTo>
                    <a:pt x="7421577" y="35441"/>
                    <a:pt x="7479759" y="1984"/>
                    <a:pt x="7570524" y="0"/>
                  </a:cubicBezTo>
                  <a:cubicBezTo>
                    <a:pt x="7787704" y="2777"/>
                    <a:pt x="7798808" y="83345"/>
                    <a:pt x="7987653" y="107378"/>
                  </a:cubicBezTo>
                  <a:lnTo>
                    <a:pt x="8029119" y="110255"/>
                  </a:lnTo>
                  <a:lnTo>
                    <a:pt x="8130719" y="67687"/>
                  </a:lnTo>
                  <a:cubicBezTo>
                    <a:pt x="8194030" y="35441"/>
                    <a:pt x="8252212" y="1984"/>
                    <a:pt x="8342977" y="0"/>
                  </a:cubicBezTo>
                  <a:cubicBezTo>
                    <a:pt x="8560157" y="2777"/>
                    <a:pt x="8571260" y="83345"/>
                    <a:pt x="8760105" y="107378"/>
                  </a:cubicBezTo>
                  <a:lnTo>
                    <a:pt x="8801572" y="110255"/>
                  </a:lnTo>
                  <a:lnTo>
                    <a:pt x="8903171" y="67687"/>
                  </a:lnTo>
                  <a:cubicBezTo>
                    <a:pt x="8966483" y="35441"/>
                    <a:pt x="9024664" y="1984"/>
                    <a:pt x="9115430" y="0"/>
                  </a:cubicBezTo>
                  <a:cubicBezTo>
                    <a:pt x="9332610" y="2777"/>
                    <a:pt x="9343713" y="83345"/>
                    <a:pt x="9532558" y="107378"/>
                  </a:cubicBezTo>
                  <a:lnTo>
                    <a:pt x="9574025" y="110255"/>
                  </a:lnTo>
                  <a:lnTo>
                    <a:pt x="9675624" y="67687"/>
                  </a:lnTo>
                  <a:cubicBezTo>
                    <a:pt x="9738936" y="35441"/>
                    <a:pt x="9797118" y="1984"/>
                    <a:pt x="9887883" y="0"/>
                  </a:cubicBezTo>
                  <a:cubicBezTo>
                    <a:pt x="10105063" y="2777"/>
                    <a:pt x="10116166" y="83345"/>
                    <a:pt x="10305011" y="107378"/>
                  </a:cubicBezTo>
                  <a:lnTo>
                    <a:pt x="10346478" y="110255"/>
                  </a:lnTo>
                  <a:lnTo>
                    <a:pt x="10448077" y="67687"/>
                  </a:lnTo>
                  <a:cubicBezTo>
                    <a:pt x="10511389" y="35441"/>
                    <a:pt x="10569570" y="1984"/>
                    <a:pt x="10660336" y="0"/>
                  </a:cubicBezTo>
                  <a:cubicBezTo>
                    <a:pt x="10877516" y="2777"/>
                    <a:pt x="10888619" y="83345"/>
                    <a:pt x="11077464" y="107378"/>
                  </a:cubicBezTo>
                  <a:lnTo>
                    <a:pt x="11118931" y="110255"/>
                  </a:lnTo>
                  <a:lnTo>
                    <a:pt x="11220530" y="67687"/>
                  </a:lnTo>
                  <a:cubicBezTo>
                    <a:pt x="11283842" y="35441"/>
                    <a:pt x="11342023" y="1984"/>
                    <a:pt x="11432789" y="0"/>
                  </a:cubicBezTo>
                  <a:cubicBezTo>
                    <a:pt x="11649969" y="2777"/>
                    <a:pt x="11661072" y="83345"/>
                    <a:pt x="11849917" y="107378"/>
                  </a:cubicBezTo>
                  <a:lnTo>
                    <a:pt x="11891385" y="110255"/>
                  </a:lnTo>
                  <a:lnTo>
                    <a:pt x="11992984" y="67687"/>
                  </a:lnTo>
                  <a:cubicBezTo>
                    <a:pt x="12040468" y="43503"/>
                    <a:pt x="12085066" y="18637"/>
                    <a:pt x="12142689" y="6879"/>
                  </a:cubicBezTo>
                  <a:lnTo>
                    <a:pt x="12191999" y="1457"/>
                  </a:lnTo>
                  <a:lnTo>
                    <a:pt x="12191999" y="1357414"/>
                  </a:lnTo>
                  <a:lnTo>
                    <a:pt x="12192000" y="1357414"/>
                  </a:lnTo>
                  <a:lnTo>
                    <a:pt x="12192000" y="3266131"/>
                  </a:lnTo>
                  <a:lnTo>
                    <a:pt x="0" y="3266131"/>
                  </a:lnTo>
                  <a:lnTo>
                    <a:pt x="0" y="1615131"/>
                  </a:lnTo>
                  <a:lnTo>
                    <a:pt x="0" y="811099"/>
                  </a:lnTo>
                  <a:lnTo>
                    <a:pt x="0" y="19524"/>
                  </a:lnTo>
                  <a:lnTo>
                    <a:pt x="47358" y="24128"/>
                  </a:lnTo>
                  <a:cubicBezTo>
                    <a:pt x="141528" y="43380"/>
                    <a:pt x="184523" y="82885"/>
                    <a:pt x="278312" y="106957"/>
                  </a:cubicBezTo>
                  <a:lnTo>
                    <a:pt x="342055" y="118931"/>
                  </a:lnTo>
                  <a:lnTo>
                    <a:pt x="347868" y="115974"/>
                  </a:lnTo>
                  <a:cubicBezTo>
                    <a:pt x="414107" y="73640"/>
                    <a:pt x="482300" y="15925"/>
                    <a:pt x="618449" y="12948"/>
                  </a:cubicBezTo>
                  <a:cubicBezTo>
                    <a:pt x="804603" y="15329"/>
                    <a:pt x="839354" y="74861"/>
                    <a:pt x="964407" y="106957"/>
                  </a:cubicBezTo>
                  <a:lnTo>
                    <a:pt x="1033187" y="119877"/>
                  </a:lnTo>
                  <a:lnTo>
                    <a:pt x="1075115" y="111063"/>
                  </a:lnTo>
                  <a:cubicBezTo>
                    <a:pt x="1191919" y="76766"/>
                    <a:pt x="1254754" y="2977"/>
                    <a:pt x="139090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grpSp>
          <p:nvGrpSpPr>
            <p:cNvPr id="9221" name="组合 7"/>
            <p:cNvGrpSpPr/>
            <p:nvPr userDrawn="1"/>
          </p:nvGrpSpPr>
          <p:grpSpPr>
            <a:xfrm>
              <a:off x="136" y="-21"/>
              <a:ext cx="16202" cy="6255"/>
              <a:chOff x="86209" y="-13345"/>
              <a:chExt cx="10287968" cy="3971924"/>
            </a:xfrm>
          </p:grpSpPr>
          <p:pic>
            <p:nvPicPr>
              <p:cNvPr id="9222" name="图片 8"/>
              <p:cNvPicPr>
                <a:picLocks noChangeAspect="1"/>
              </p:cNvPicPr>
              <p:nvPr>
                <p:custDataLst>
                  <p:tags r:id="rId3"/>
                </p:custDataLst>
              </p:nvPr>
            </p:nvPicPr>
            <p:blipFill>
              <a:blip r:embed="rId4"/>
              <a:stretch>
                <a:fillRect/>
              </a:stretch>
            </p:blipFill>
            <p:spPr>
              <a:xfrm rot="-5400000">
                <a:off x="3244231" y="-3171367"/>
                <a:ext cx="3971924" cy="10287968"/>
              </a:xfrm>
              <a:prstGeom prst="rect">
                <a:avLst/>
              </a:prstGeom>
              <a:noFill/>
              <a:ln w="9525">
                <a:noFill/>
              </a:ln>
            </p:spPr>
          </p:pic>
          <p:pic>
            <p:nvPicPr>
              <p:cNvPr id="9223" name="图片 9"/>
              <p:cNvPicPr>
                <a:picLocks noChangeAspect="1"/>
              </p:cNvPicPr>
              <p:nvPr>
                <p:custDataLst>
                  <p:tags r:id="rId5"/>
                </p:custDataLst>
              </p:nvPr>
            </p:nvPicPr>
            <p:blipFill>
              <a:blip r:embed="rId4"/>
              <a:stretch>
                <a:fillRect/>
              </a:stretch>
            </p:blipFill>
            <p:spPr>
              <a:xfrm rot="-5400000">
                <a:off x="3244231" y="-3171367"/>
                <a:ext cx="3971924" cy="10287968"/>
              </a:xfrm>
              <a:prstGeom prst="rect">
                <a:avLst/>
              </a:prstGeom>
              <a:noFill/>
              <a:ln w="9525">
                <a:noFill/>
              </a:ln>
            </p:spPr>
          </p:pic>
        </p:grpSp>
      </p:grpSp>
      <p:sp>
        <p:nvSpPr>
          <p:cNvPr id="2" name="标题 1"/>
          <p:cNvSpPr>
            <a:spLocks noGrp="1"/>
          </p:cNvSpPr>
          <p:nvPr>
            <p:ph type="title"/>
          </p:nvPr>
        </p:nvSpPr>
        <p:spPr/>
        <p:txBody>
          <a:bodyPr vert="horz" lIns="101600" tIns="38100" rIns="76200" bIns="38100" rtlCol="0" anchor="t" anchorCtr="0">
            <a:noAutofit/>
          </a:bodyPr>
          <a:lstStyle>
            <a:lvl1pPr marL="0" marR="0" lvl="0" algn="ctr"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75000"/>
                    <a:lumOff val="25000"/>
                  </a:schemeClr>
                </a:solidFill>
                <a:uFillTx/>
                <a:latin typeface="微软雅黑" charset="-122"/>
                <a:ea typeface="微软雅黑"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灯片编号占位符 4"/>
          <p:cNvSpPr>
            <a:spLocks noGrp="1"/>
          </p:cNvSpPr>
          <p:nvPr>
            <p:ph type="sldNum" sz="quarter" idx="12"/>
            <p:custDataLst>
              <p:tags r:id="rId8"/>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tx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879475" y="6350000"/>
            <a:ext cx="2700338" cy="315913"/>
          </a:xfrm>
          <a:prstGeom prst="rect">
            <a:avLst/>
          </a:prstGeom>
        </p:spPr>
        <p:txBody>
          <a:bodyPr vert="horz" lIns="91440" tIns="45720" rIns="91440" bIns="45720" rtlCol="0" anchor="ctr">
            <a:normAutofit/>
          </a:body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4116388" y="6350000"/>
            <a:ext cx="3959225" cy="315913"/>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灯片编号占位符 3"/>
          <p:cNvSpPr>
            <a:spLocks noGrp="1"/>
          </p:cNvSpPr>
          <p:nvPr>
            <p:ph type="sldNum" sz="quarter" idx="12"/>
            <p:custDataLst>
              <p:tags r:id="rId4"/>
            </p:custDataLst>
          </p:nvPr>
        </p:nvSpPr>
        <p:spPr>
          <a:xfrm>
            <a:off x="8610600" y="6350000"/>
            <a:ext cx="2700338" cy="315913"/>
          </a:xfrm>
          <a:prstGeom prst="rect">
            <a:avLst/>
          </a:prstGeom>
        </p:spPr>
        <p:txBody>
          <a:bodyPr vert="horz" lIns="91440" tIns="45720" rIns="91440" bIns="45720" rtlCol="0" anchor="ctr">
            <a:normAutofit/>
          </a:bodyPr>
          <a:lstStyle/>
          <a:p>
            <a:pPr fontAlgn="auto"/>
            <a:fld id="{49AE70B2-8BF9-45C0-BB95-33D1B9D3A854}" type="slidenum">
              <a:rPr lang="zh-CN" altLang="en-US" strike="noStrike" noProof="1" smtClean="0">
                <a:latin typeface="+mn-lt"/>
                <a:ea typeface="+mn-ea"/>
                <a:cs typeface="+mn-cs"/>
              </a:rPr>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tx2"/>
        </a:solidFill>
        <a:effectLst/>
      </p:bgPr>
    </p:bg>
    <p:spTree>
      <p:nvGrpSpPr>
        <p:cNvPr id="1" name=""/>
        <p:cNvGrpSpPr/>
        <p:nvPr/>
      </p:nvGrpSpPr>
      <p:grpSpPr>
        <a:xfrm>
          <a:off x="0" y="0"/>
          <a:ext cx="0" cy="0"/>
          <a:chOff x="0" y="0"/>
          <a:chExt cx="0" cy="0"/>
        </a:xfrm>
      </p:grpSpPr>
      <p:pic>
        <p:nvPicPr>
          <p:cNvPr id="11267" name="图片 8"/>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10" name="矩形 9"/>
          <p:cNvSpPr/>
          <p:nvPr>
            <p:custDataLst>
              <p:tags r:id="rId4"/>
            </p:custDataLst>
          </p:nvPr>
        </p:nvSpPr>
        <p:spPr>
          <a:xfrm>
            <a:off x="300038" y="277813"/>
            <a:ext cx="11591925" cy="6302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标题 1"/>
          <p:cNvSpPr>
            <a:spLocks noGrp="1"/>
          </p:cNvSpPr>
          <p:nvPr>
            <p:ph type="title"/>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9EFD9D74-47D9-4702-A33C-335B63B48DBF}" type="datetimeFigureOut">
              <a:rPr lang="zh-CN" altLang="en-US" strike="noStrike" noProof="1" smtClean="0">
                <a:latin typeface="Arial" panose="020B0604020202020204" pitchFamily="34" charset="0"/>
                <a:ea typeface="+mn-ea"/>
                <a:cs typeface="+mn-cs"/>
              </a:rPr>
            </a:fld>
            <a:endParaRPr lang="zh-CN" altLang="en-US" strike="noStrike" noProof="1" dirty="0"/>
          </a:p>
        </p:txBody>
      </p:sp>
      <p:sp>
        <p:nvSpPr>
          <p:cNvPr id="6" name="页脚占位符 5"/>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dirty="0"/>
          </a:p>
        </p:txBody>
      </p:sp>
      <p:sp>
        <p:nvSpPr>
          <p:cNvPr id="7" name="灯片编号占位符 6"/>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FABC47A4-756D-490B-A52F-7D9E2C9FC05F}"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pic>
        <p:nvPicPr>
          <p:cNvPr id="12291" name="图片 7"/>
          <p:cNvPicPr>
            <a:picLocks noChangeAspect="1"/>
          </p:cNvPicPr>
          <p:nvPr>
            <p:custDataLst>
              <p:tags r:id="rId2"/>
            </p:custDataLst>
          </p:nvPr>
        </p:nvPicPr>
        <p:blipFill>
          <a:blip r:embed="rId3"/>
          <a:stretch>
            <a:fillRect/>
          </a:stretch>
        </p:blipFill>
        <p:spPr>
          <a:xfrm rot="-5400000">
            <a:off x="4110038" y="-3154362"/>
            <a:ext cx="3971925" cy="10287000"/>
          </a:xfrm>
          <a:prstGeom prst="rect">
            <a:avLst/>
          </a:prstGeom>
          <a:noFill/>
          <a:ln w="9525">
            <a:noFill/>
          </a:ln>
        </p:spPr>
      </p:pic>
      <p:sp>
        <p:nvSpPr>
          <p:cNvPr id="9" name="矩形 8"/>
          <p:cNvSpPr/>
          <p:nvPr>
            <p:custDataLst>
              <p:tags r:id="rId4"/>
            </p:custDataLst>
          </p:nvPr>
        </p:nvSpPr>
        <p:spPr>
          <a:xfrm>
            <a:off x="300038" y="277813"/>
            <a:ext cx="11591925" cy="6302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baseline="0" noProof="1">
              <a:solidFill>
                <a:schemeClr val="tx1">
                  <a:lumMod val="85000"/>
                  <a:lumOff val="15000"/>
                </a:schemeClr>
              </a:solidFill>
              <a:latin typeface="Arial" panose="020B0604020202020204" pitchFamily="34" charset="0"/>
            </a:endParaRPr>
          </a:p>
        </p:txBody>
      </p:sp>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1pPr>
            <a:lvl2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2pPr>
            <a:lvl3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3pPr>
            <a:lvl4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4pPr>
            <a:lvl5pPr indent="0" eaLnBrk="1" fontAlgn="auto" latinLnBrk="0" hangingPunct="1">
              <a:defRPr u="none" strike="noStrike" kern="1200" cap="none" spc="0" normalizeH="0" baseline="0">
                <a:solidFill>
                  <a:schemeClr val="tx1">
                    <a:lumMod val="85000"/>
                    <a:lumOff val="15000"/>
                  </a:schemeClr>
                </a:solidFill>
                <a:uFillTx/>
                <a:latin typeface="Arial" panose="020B0604020202020204" pitchFamily="34" charset="0"/>
                <a:ea typeface="微软雅黑"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760FBDFE-C587-4B4C-A407-44438C67B59E}" type="datetimeFigureOut">
              <a:rPr lang="zh-CN" altLang="en-US" strike="noStrike" noProof="1" smtClean="0">
                <a:latin typeface="Arial" panose="020B0604020202020204" pitchFamily="34" charset="0"/>
                <a:ea typeface="+mn-ea"/>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endParaRPr lang="zh-CN" altLang="en-US" strike="noStrike" noProof="1"/>
          </a:p>
        </p:txBody>
      </p:sp>
      <p:sp>
        <p:nvSpPr>
          <p:cNvPr id="6" name="灯片编号占位符 5"/>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Arial" panose="020B0604020202020204" pitchFamily="34" charset="0"/>
              </a:defRPr>
            </a:lvl1pPr>
          </a:lstStyle>
          <a:p>
            <a:pPr fontAlgn="auto"/>
            <a:fld id="{49AE70B2-8BF9-45C0-BB95-33D1B9D3A854}" type="slidenum">
              <a:rPr lang="zh-CN" altLang="en-US" strike="noStrike" noProof="1" smtClean="0">
                <a:latin typeface="Arial" panose="020B0604020202020204" pitchFamily="34" charset="0"/>
                <a:ea typeface="+mn-ea"/>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07.xml"/><Relationship Id="rId23" Type="http://schemas.openxmlformats.org/officeDocument/2006/relationships/tags" Target="../tags/tag106.xml"/><Relationship Id="rId22" Type="http://schemas.openxmlformats.org/officeDocument/2006/relationships/tags" Target="../tags/tag105.xml"/><Relationship Id="rId21" Type="http://schemas.openxmlformats.org/officeDocument/2006/relationships/tags" Target="../tags/tag104.xml"/><Relationship Id="rId20" Type="http://schemas.openxmlformats.org/officeDocument/2006/relationships/tags" Target="../tags/tag103.xml"/><Relationship Id="rId2" Type="http://schemas.openxmlformats.org/officeDocument/2006/relationships/slideLayout" Target="../slideLayouts/slideLayout2.xml"/><Relationship Id="rId19" Type="http://schemas.openxmlformats.org/officeDocument/2006/relationships/tags" Target="../tags/tag102.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8" Type="http://schemas.openxmlformats.org/officeDocument/2006/relationships/slideLayout" Target="../slideLayouts/slideLayout26.xml"/><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5" Type="http://schemas.openxmlformats.org/officeDocument/2006/relationships/theme" Target="../theme/theme2.xml"/><Relationship Id="rId24" Type="http://schemas.openxmlformats.org/officeDocument/2006/relationships/tags" Target="../tags/tag214.xml"/><Relationship Id="rId23" Type="http://schemas.openxmlformats.org/officeDocument/2006/relationships/tags" Target="../tags/tag213.xml"/><Relationship Id="rId22" Type="http://schemas.openxmlformats.org/officeDocument/2006/relationships/tags" Target="../tags/tag212.xml"/><Relationship Id="rId21" Type="http://schemas.openxmlformats.org/officeDocument/2006/relationships/tags" Target="../tags/tag211.xml"/><Relationship Id="rId20" Type="http://schemas.openxmlformats.org/officeDocument/2006/relationships/tags" Target="../tags/tag210.xml"/><Relationship Id="rId2" Type="http://schemas.openxmlformats.org/officeDocument/2006/relationships/slideLayout" Target="../slideLayouts/slideLayout20.xml"/><Relationship Id="rId19" Type="http://schemas.openxmlformats.org/officeDocument/2006/relationships/tags" Target="../tags/tag209.xml"/><Relationship Id="rId18" Type="http://schemas.openxmlformats.org/officeDocument/2006/relationships/slideLayout" Target="../slideLayouts/slideLayout36.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5" Type="http://schemas.openxmlformats.org/officeDocument/2006/relationships/theme" Target="../theme/theme3.xml"/><Relationship Id="rId24" Type="http://schemas.openxmlformats.org/officeDocument/2006/relationships/tags" Target="../tags/tag321.xml"/><Relationship Id="rId23" Type="http://schemas.openxmlformats.org/officeDocument/2006/relationships/tags" Target="../tags/tag320.xml"/><Relationship Id="rId22" Type="http://schemas.openxmlformats.org/officeDocument/2006/relationships/tags" Target="../tags/tag319.xml"/><Relationship Id="rId21" Type="http://schemas.openxmlformats.org/officeDocument/2006/relationships/tags" Target="../tags/tag318.xml"/><Relationship Id="rId20" Type="http://schemas.openxmlformats.org/officeDocument/2006/relationships/tags" Target="../tags/tag317.xml"/><Relationship Id="rId2" Type="http://schemas.openxmlformats.org/officeDocument/2006/relationships/slideLayout" Target="../slideLayouts/slideLayout38.xml"/><Relationship Id="rId19" Type="http://schemas.openxmlformats.org/officeDocument/2006/relationships/tags" Target="../tags/tag316.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custDataLst>
              <p:tags r:id="rId19"/>
            </p:custDataLst>
          </p:nvPr>
        </p:nvSpPr>
        <p:spPr>
          <a:xfrm>
            <a:off x="669925" y="442913"/>
            <a:ext cx="10852150" cy="442912"/>
          </a:xfrm>
          <a:prstGeom prst="rect">
            <a:avLst/>
          </a:prstGeom>
          <a:noFill/>
          <a:ln w="9525">
            <a:noFill/>
          </a:ln>
        </p:spPr>
        <p:txBody>
          <a:bodyPr vert="horz" lIns="101600" tIns="38100" rIns="76200" bIns="38100" anchor="t" anchorCtr="0"/>
          <a:p>
            <a:pPr lvl="0"/>
            <a:r>
              <a:rPr lang="zh-CN" altLang="en-US" dirty="0"/>
              <a:t>单击此处编辑母版标题样式</a:t>
            </a:r>
            <a:endParaRPr lang="zh-CN" altLang="en-US" dirty="0"/>
          </a:p>
        </p:txBody>
      </p:sp>
      <p:sp>
        <p:nvSpPr>
          <p:cNvPr id="1027" name="文本占位符 2"/>
          <p:cNvSpPr>
            <a:spLocks noGrp="1"/>
          </p:cNvSpPr>
          <p:nvPr>
            <p:ph type="body"/>
            <p:custDataLst>
              <p:tags r:id="rId20"/>
            </p:custDataLst>
          </p:nvPr>
        </p:nvSpPr>
        <p:spPr>
          <a:xfrm>
            <a:off x="669925" y="952500"/>
            <a:ext cx="10852150" cy="5389563"/>
          </a:xfrm>
          <a:prstGeom prst="rect">
            <a:avLst/>
          </a:prstGeom>
          <a:noFill/>
          <a:ln w="9525">
            <a:noFill/>
          </a:ln>
        </p:spPr>
        <p:txBody>
          <a:bodyPr vert="horz" lIns="101600" tIns="0" rIns="82550" bIns="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auto"/>
            <a:endParaRPr lang="zh-CN" altLang="en-US" strike="noStrike" noProof="1" dirty="0"/>
          </a:p>
        </p:txBody>
      </p:sp>
      <p:sp>
        <p:nvSpPr>
          <p:cNvPr id="6" name="灯片编号占位符 5"/>
          <p:cNvSpPr>
            <a:spLocks noGrp="1"/>
          </p:cNvSpPr>
          <p:nvPr>
            <p:ph type="sldNum" sz="quarter" idx="4"/>
            <p:custDataLst>
              <p:tags r:id="rId23"/>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
        <p:nvSpPr>
          <p:cNvPr id="8"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accent1"/>
          </a:solidFill>
          <a:uFillTx/>
          <a:latin typeface="Arial" panose="020B060402020202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accent1"/>
          </a:solidFill>
          <a:uFillTx/>
          <a:latin typeface="Arial" panose="020B060402020202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标题占位符 1"/>
          <p:cNvSpPr>
            <a:spLocks noGrp="1"/>
          </p:cNvSpPr>
          <p:nvPr>
            <p:ph type="title"/>
            <p:custDataLst>
              <p:tags r:id="rId19"/>
            </p:custDataLst>
          </p:nvPr>
        </p:nvSpPr>
        <p:spPr>
          <a:xfrm>
            <a:off x="669925" y="442913"/>
            <a:ext cx="10852150" cy="442912"/>
          </a:xfrm>
          <a:prstGeom prst="rect">
            <a:avLst/>
          </a:prstGeom>
          <a:noFill/>
          <a:ln w="9525">
            <a:noFill/>
          </a:ln>
        </p:spPr>
        <p:txBody>
          <a:bodyPr vert="horz" lIns="101600" tIns="38100" rIns="76200" bIns="38100" anchor="t" anchorCtr="0"/>
          <a:p>
            <a:pPr lvl="0"/>
            <a:r>
              <a:rPr lang="zh-CN" altLang="en-US" dirty="0"/>
              <a:t>单击此处编辑母版标题样式</a:t>
            </a:r>
            <a:endParaRPr lang="zh-CN" altLang="en-US" dirty="0"/>
          </a:p>
        </p:txBody>
      </p:sp>
      <p:sp>
        <p:nvSpPr>
          <p:cNvPr id="2051" name="文本占位符 2"/>
          <p:cNvSpPr>
            <a:spLocks noGrp="1"/>
          </p:cNvSpPr>
          <p:nvPr>
            <p:ph type="body"/>
            <p:custDataLst>
              <p:tags r:id="rId20"/>
            </p:custDataLst>
          </p:nvPr>
        </p:nvSpPr>
        <p:spPr>
          <a:xfrm>
            <a:off x="669925" y="952500"/>
            <a:ext cx="10852150" cy="5389563"/>
          </a:xfrm>
          <a:prstGeom prst="rect">
            <a:avLst/>
          </a:prstGeom>
          <a:noFill/>
          <a:ln w="9525">
            <a:noFill/>
          </a:ln>
        </p:spPr>
        <p:txBody>
          <a:bodyPr vert="horz" lIns="101600" tIns="0" rIns="82550" bIns="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base"/>
            <a:fld id="{760FBDFE-C587-4B4C-A407-44438C67B59E}" type="datetimeFigureOut">
              <a:rPr lang="zh-CN" altLang="en-US" strike="noStrike" noProof="1" smtClean="0">
                <a:latin typeface="微软雅黑" charset="-122"/>
                <a:ea typeface="微软雅黑"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base"/>
            <a:fld id="{49AE70B2-8BF9-45C0-BB95-33D1B9D3A854}" type="slidenum">
              <a:rPr lang="zh-CN" altLang="en-US" strike="noStrike" noProof="1" smtClean="0">
                <a:latin typeface="微软雅黑" charset="-122"/>
                <a:ea typeface="微软雅黑" charset="-122"/>
                <a:cs typeface="+mn-cs"/>
              </a:rPr>
            </a:fld>
            <a:endParaRPr lang="zh-CN" altLang="en-US" strike="noStrike" noProof="1" dirty="0"/>
          </a:p>
        </p:txBody>
      </p:sp>
      <p:sp>
        <p:nvSpPr>
          <p:cNvPr id="8"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accent1"/>
          </a:solidFill>
          <a:uFillTx/>
          <a:latin typeface="Arial" panose="020B060402020202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accent1"/>
          </a:solidFill>
          <a:uFillTx/>
          <a:latin typeface="Arial" panose="020B060402020202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标题占位符 1"/>
          <p:cNvSpPr>
            <a:spLocks noGrp="1"/>
          </p:cNvSpPr>
          <p:nvPr>
            <p:ph type="title"/>
            <p:custDataLst>
              <p:tags r:id="rId19"/>
            </p:custDataLst>
          </p:nvPr>
        </p:nvSpPr>
        <p:spPr>
          <a:xfrm>
            <a:off x="669925" y="442913"/>
            <a:ext cx="10852150" cy="442912"/>
          </a:xfrm>
          <a:prstGeom prst="rect">
            <a:avLst/>
          </a:prstGeom>
          <a:noFill/>
          <a:ln w="9525">
            <a:noFill/>
          </a:ln>
        </p:spPr>
        <p:txBody>
          <a:bodyPr vert="horz" lIns="101600" tIns="38100" rIns="76200" bIns="38100" anchor="t" anchorCtr="0"/>
          <a:p>
            <a:pPr lvl="0"/>
            <a:r>
              <a:rPr lang="zh-CN" altLang="en-US" dirty="0"/>
              <a:t>单击此处编辑母版标题样式</a:t>
            </a:r>
            <a:endParaRPr lang="zh-CN" altLang="en-US" dirty="0"/>
          </a:p>
        </p:txBody>
      </p:sp>
      <p:sp>
        <p:nvSpPr>
          <p:cNvPr id="3075" name="文本占位符 2"/>
          <p:cNvSpPr>
            <a:spLocks noGrp="1"/>
          </p:cNvSpPr>
          <p:nvPr>
            <p:ph type="body"/>
            <p:custDataLst>
              <p:tags r:id="rId20"/>
            </p:custDataLst>
          </p:nvPr>
        </p:nvSpPr>
        <p:spPr>
          <a:xfrm>
            <a:off x="669925" y="952500"/>
            <a:ext cx="10852150" cy="5389563"/>
          </a:xfrm>
          <a:prstGeom prst="rect">
            <a:avLst/>
          </a:prstGeom>
          <a:noFill/>
          <a:ln w="9525">
            <a:noFill/>
          </a:ln>
        </p:spPr>
        <p:txBody>
          <a:bodyPr vert="horz" lIns="101600" tIns="0" rIns="82550" bIns="0"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pPr fontAlgn="auto"/>
            <a:fld id="{760FBDFE-C587-4B4C-A407-44438C67B59E}" type="datetimeFigureOut">
              <a:rPr lang="zh-CN" altLang="en-US" strike="noStrike" noProof="1" smtClean="0">
                <a:latin typeface="+mn-lt"/>
                <a:ea typeface="+mn-ea"/>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pPr fontAlgn="auto"/>
            <a:endParaRPr lang="zh-CN" altLang="en-US" strike="noStrike" noProof="1" dirty="0"/>
          </a:p>
        </p:txBody>
      </p:sp>
      <p:sp>
        <p:nvSpPr>
          <p:cNvPr id="6" name="灯片编号占位符 5"/>
          <p:cNvSpPr>
            <a:spLocks noGrp="1"/>
          </p:cNvSpPr>
          <p:nvPr>
            <p:ph type="sldNum" sz="quarter" idx="4"/>
            <p:custDataLst>
              <p:tags r:id="rId23"/>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pPr fontAlgn="auto"/>
            <a:fld id="{49AE70B2-8BF9-45C0-BB95-33D1B9D3A854}" type="slidenum">
              <a:rPr lang="zh-CN" altLang="en-US" strike="noStrike" noProof="1" smtClean="0">
                <a:latin typeface="+mn-lt"/>
                <a:ea typeface="+mn-ea"/>
                <a:cs typeface="+mn-cs"/>
              </a:rPr>
            </a:fld>
            <a:endParaRPr lang="zh-CN" altLang="en-US" strike="noStrike" noProof="1" dirty="0"/>
          </a:p>
        </p:txBody>
      </p:sp>
      <p:sp>
        <p:nvSpPr>
          <p:cNvPr id="8"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accent1"/>
          </a:solidFill>
          <a:uFillTx/>
          <a:latin typeface="Arial" panose="020B0604020202020204" pitchFamily="34" charset="0"/>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accent1"/>
          </a:solidFill>
          <a:uFillTx/>
          <a:latin typeface="Arial" panose="020B0604020202020204" pitchFamily="34" charset="0"/>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accent1"/>
          </a:solidFill>
          <a:uFillTx/>
          <a:latin typeface="Arial" panose="020B060402020202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25.xml"/><Relationship Id="rId3" Type="http://schemas.openxmlformats.org/officeDocument/2006/relationships/tags" Target="../tags/tag324.xml"/><Relationship Id="rId2" Type="http://schemas.openxmlformats.org/officeDocument/2006/relationships/tags" Target="../tags/tag323.xml"/><Relationship Id="rId1" Type="http://schemas.openxmlformats.org/officeDocument/2006/relationships/tags" Target="../tags/tag322.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38.xml"/><Relationship Id="rId5" Type="http://schemas.openxmlformats.org/officeDocument/2006/relationships/tags" Target="../tags/tag359.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0.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61.xml"/><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65.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67.xml"/><Relationship Id="rId3" Type="http://schemas.openxmlformats.org/officeDocument/2006/relationships/image" Target="../media/image33.png"/><Relationship Id="rId2" Type="http://schemas.openxmlformats.org/officeDocument/2006/relationships/tags" Target="../tags/tag366.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9" Type="http://schemas.openxmlformats.org/officeDocument/2006/relationships/tags" Target="../tags/tag374.xml"/><Relationship Id="rId8" Type="http://schemas.openxmlformats.org/officeDocument/2006/relationships/tags" Target="../tags/tag373.xml"/><Relationship Id="rId7" Type="http://schemas.openxmlformats.org/officeDocument/2006/relationships/tags" Target="../tags/tag372.xml"/><Relationship Id="rId6" Type="http://schemas.openxmlformats.org/officeDocument/2006/relationships/tags" Target="../tags/tag371.xml"/><Relationship Id="rId5" Type="http://schemas.openxmlformats.org/officeDocument/2006/relationships/tags" Target="../tags/tag370.xml"/><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image" Target="../media/image34.png"/><Relationship Id="rId14" Type="http://schemas.openxmlformats.org/officeDocument/2006/relationships/notesSlide" Target="../notesSlides/notesSlide4.xml"/><Relationship Id="rId13" Type="http://schemas.openxmlformats.org/officeDocument/2006/relationships/slideLayout" Target="../slideLayouts/slideLayout2.xml"/><Relationship Id="rId12" Type="http://schemas.openxmlformats.org/officeDocument/2006/relationships/tags" Target="../tags/tag377.xml"/><Relationship Id="rId11" Type="http://schemas.openxmlformats.org/officeDocument/2006/relationships/tags" Target="../tags/tag376.xml"/><Relationship Id="rId10" Type="http://schemas.openxmlformats.org/officeDocument/2006/relationships/tags" Target="../tags/tag375.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381.xml"/><Relationship Id="rId4" Type="http://schemas.openxmlformats.org/officeDocument/2006/relationships/tags" Target="../tags/tag380.xml"/><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82.xml"/><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84.xml"/><Relationship Id="rId1" Type="http://schemas.openxmlformats.org/officeDocument/2006/relationships/tags" Target="../tags/tag383.xml"/></Relationships>
</file>

<file path=ppt/slides/_rels/slide2.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6" Type="http://schemas.openxmlformats.org/officeDocument/2006/relationships/notesSlide" Target="../notesSlides/notesSlide2.xml"/><Relationship Id="rId15" Type="http://schemas.openxmlformats.org/officeDocument/2006/relationships/slideLayout" Target="../slideLayouts/slideLayout24.xml"/><Relationship Id="rId14" Type="http://schemas.openxmlformats.org/officeDocument/2006/relationships/tags" Target="../tags/tag339.xml"/><Relationship Id="rId13" Type="http://schemas.openxmlformats.org/officeDocument/2006/relationships/tags" Target="../tags/tag338.xml"/><Relationship Id="rId12" Type="http://schemas.openxmlformats.org/officeDocument/2006/relationships/tags" Target="../tags/tag337.xml"/><Relationship Id="rId11" Type="http://schemas.openxmlformats.org/officeDocument/2006/relationships/tags" Target="../tags/tag336.xml"/><Relationship Id="rId10" Type="http://schemas.openxmlformats.org/officeDocument/2006/relationships/tags" Target="../tags/tag335.xml"/><Relationship Id="rId1" Type="http://schemas.openxmlformats.org/officeDocument/2006/relationships/tags" Target="../tags/tag326.xml"/></Relationships>
</file>

<file path=ppt/slides/_rels/slide3.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tags" Target="../tags/tag342.xml"/><Relationship Id="rId6" Type="http://schemas.openxmlformats.org/officeDocument/2006/relationships/tags" Target="../tags/tag341.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tags" Target="../tags/tag340.xml"/><Relationship Id="rId2" Type="http://schemas.openxmlformats.org/officeDocument/2006/relationships/image" Target="../media/image8.png"/><Relationship Id="rId19" Type="http://schemas.openxmlformats.org/officeDocument/2006/relationships/notesSlide" Target="../notesSlides/notesSlide3.xml"/><Relationship Id="rId18" Type="http://schemas.openxmlformats.org/officeDocument/2006/relationships/slideLayout" Target="../slideLayouts/slideLayout2.xml"/><Relationship Id="rId17" Type="http://schemas.openxmlformats.org/officeDocument/2006/relationships/tags" Target="../tags/tag352.xml"/><Relationship Id="rId16" Type="http://schemas.openxmlformats.org/officeDocument/2006/relationships/tags" Target="../tags/tag351.xml"/><Relationship Id="rId15" Type="http://schemas.openxmlformats.org/officeDocument/2006/relationships/tags" Target="../tags/tag350.xml"/><Relationship Id="rId14" Type="http://schemas.openxmlformats.org/officeDocument/2006/relationships/tags" Target="../tags/tag349.xml"/><Relationship Id="rId13" Type="http://schemas.openxmlformats.org/officeDocument/2006/relationships/tags" Target="../tags/tag348.xml"/><Relationship Id="rId12" Type="http://schemas.openxmlformats.org/officeDocument/2006/relationships/tags" Target="../tags/tag347.xm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3.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4.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5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8.xml"/><Relationship Id="rId4" Type="http://schemas.openxmlformats.org/officeDocument/2006/relationships/tags" Target="../tags/tag356.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tags" Target="../tags/tag357.xml"/><Relationship Id="rId2" Type="http://schemas.openxmlformats.org/officeDocument/2006/relationships/image" Target="../media/image21.pn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8.xml"/><Relationship Id="rId3" Type="http://schemas.openxmlformats.org/officeDocument/2006/relationships/tags" Target="../tags/tag358.xml"/><Relationship Id="rId2" Type="http://schemas.openxmlformats.org/officeDocument/2006/relationships/image" Target="../media/image22.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文本框 2"/>
          <p:cNvSpPr txBox="1"/>
          <p:nvPr/>
        </p:nvSpPr>
        <p:spPr>
          <a:xfrm>
            <a:off x="4743450" y="3803650"/>
            <a:ext cx="7051675" cy="644525"/>
          </a:xfrm>
          <a:prstGeom prst="rect">
            <a:avLst/>
          </a:prstGeom>
          <a:noFill/>
          <a:ln w="9525">
            <a:noFill/>
          </a:ln>
        </p:spPr>
        <p:txBody>
          <a:bodyPr wrap="square" anchor="t" anchorCtr="0">
            <a:spAutoFit/>
          </a:bodyPr>
          <a:p>
            <a:r>
              <a:rPr lang="zh-CN" altLang="en-US" sz="1800" b="1" dirty="0">
                <a:solidFill>
                  <a:srgbClr val="8080AA"/>
                </a:solidFill>
                <a:latin typeface="Arial" panose="020B0604020202020204" pitchFamily="34" charset="0"/>
                <a:ea typeface="微软雅黑" charset="-122"/>
                <a:sym typeface="微软雅黑" charset="-122"/>
              </a:rPr>
              <a:t>——A program that reads a file and draws a Sankey diagram</a:t>
            </a:r>
            <a:endParaRPr lang="zh-CN" altLang="en-US" sz="1800" b="1" baseline="0" dirty="0">
              <a:solidFill>
                <a:srgbClr val="8080AA"/>
              </a:solidFill>
              <a:latin typeface="Arial" panose="020B0604020202020204" pitchFamily="34" charset="0"/>
              <a:ea typeface="微软雅黑" charset="-122"/>
            </a:endParaRPr>
          </a:p>
          <a:p>
            <a:endParaRPr lang="zh-CN" altLang="en-US" sz="1800" b="1" baseline="0" dirty="0">
              <a:solidFill>
                <a:srgbClr val="8080AA"/>
              </a:solidFill>
              <a:latin typeface="Arial" panose="020B0604020202020204" pitchFamily="34" charset="0"/>
              <a:ea typeface="微软雅黑" charset="-122"/>
            </a:endParaRPr>
          </a:p>
        </p:txBody>
      </p:sp>
      <p:sp>
        <p:nvSpPr>
          <p:cNvPr id="7" name="标题 6"/>
          <p:cNvSpPr>
            <a:spLocks noGrp="1"/>
          </p:cNvSpPr>
          <p:nvPr>
            <p:ph type="ctrTitle" hasCustomPrompt="1"/>
            <p:custDataLst>
              <p:tags r:id="rId1"/>
            </p:custDataLst>
          </p:nvPr>
        </p:nvSpPr>
        <p:spPr>
          <a:xfrm>
            <a:off x="149225" y="1767205"/>
            <a:ext cx="12042775" cy="1725930"/>
          </a:xfrm>
        </p:spPr>
        <p:txBody>
          <a:bodyPr lIns="90170" tIns="46990" rIns="90170" bIns="46990" anchor="ctr" anchorCtr="0">
            <a:normAutofit/>
          </a:bodyPr>
          <a:p>
            <a:pPr marL="0" marR="0" indent="0" algn="ctr" defTabSz="914400" rtl="0" eaLnBrk="1" fontAlgn="auto" latinLnBrk="0" hangingPunct="1">
              <a:lnSpc>
                <a:spcPct val="130000"/>
              </a:lnSpc>
              <a:spcBef>
                <a:spcPts val="0"/>
              </a:spcBef>
              <a:spcAft>
                <a:spcPts val="0"/>
              </a:spcAft>
              <a:buClrTx/>
              <a:buSzTx/>
              <a:buFontTx/>
              <a:buNone/>
            </a:pPr>
            <a:r>
              <a:rPr kumimoji="0" lang="zh-CN" altLang="en-US" sz="8000" b="1" i="0" u="none" strike="noStrike" kern="1200" cap="none" spc="600" normalizeH="0" baseline="0" noProof="1" dirty="0">
                <a:solidFill>
                  <a:schemeClr val="accent1"/>
                </a:solidFill>
                <a:uFillTx/>
                <a:latin typeface="Arial" panose="020B0604020202020204" pitchFamily="34" charset="0"/>
                <a:ea typeface="微软雅黑" charset="-122"/>
                <a:cs typeface="+mj-cs"/>
              </a:rPr>
              <a:t>Data Visualization</a:t>
            </a:r>
            <a:endParaRPr kumimoji="0" lang="zh-CN" altLang="en-US" sz="8000" b="1" i="0" u="none" strike="noStrike" kern="1200" cap="none" spc="600" normalizeH="0" baseline="0" noProof="1" dirty="0">
              <a:solidFill>
                <a:schemeClr val="accent1"/>
              </a:solidFill>
              <a:uFillTx/>
              <a:latin typeface="Arial" panose="020B0604020202020204" pitchFamily="34" charset="0"/>
              <a:ea typeface="微软雅黑" charset="-122"/>
              <a:cs typeface="+mj-cs"/>
            </a:endParaRPr>
          </a:p>
        </p:txBody>
      </p:sp>
      <p:sp>
        <p:nvSpPr>
          <p:cNvPr id="61443" name="文本占位符 7"/>
          <p:cNvSpPr>
            <a:spLocks noGrp="1"/>
          </p:cNvSpPr>
          <p:nvPr>
            <p:ph type="body" sz="quarter" idx="13" hasCustomPrompt="1"/>
            <p:custDataLst>
              <p:tags r:id="rId2"/>
            </p:custDataLst>
          </p:nvPr>
        </p:nvSpPr>
        <p:spPr>
          <a:xfrm>
            <a:off x="3821113" y="4600575"/>
            <a:ext cx="2157412" cy="452438"/>
          </a:xfrm>
        </p:spPr>
        <p:txBody>
          <a:bodyPr vert="horz" lIns="90170" tIns="46990" rIns="90170" bIns="46990" anchor="ctr" anchorCtr="0"/>
          <a:p>
            <a:pPr defTabSz="914400">
              <a:buClrTx/>
              <a:buSzTx/>
            </a:pPr>
            <a:r>
              <a:rPr lang="en-US" altLang="zh-CN" sz="2000" b="1" kern="1200" normalizeH="0" baseline="0" dirty="0">
                <a:latin typeface="Arial Bold" panose="020B0604020202020204" charset="0"/>
                <a:ea typeface="微软雅黑" charset="-122"/>
                <a:cs typeface="+mn-cs"/>
              </a:rPr>
              <a:t>Rui.Sang</a:t>
            </a:r>
            <a:endParaRPr lang="en-US" altLang="zh-CN" sz="2000" b="1" kern="1200" normalizeH="0" baseline="0" dirty="0">
              <a:latin typeface="Arial Bold" panose="020B0604020202020204" charset="0"/>
              <a:ea typeface="微软雅黑" charset="-122"/>
              <a:cs typeface="+mn-cs"/>
            </a:endParaRPr>
          </a:p>
        </p:txBody>
      </p:sp>
      <p:sp>
        <p:nvSpPr>
          <p:cNvPr id="61444" name="文本占位符 8"/>
          <p:cNvSpPr>
            <a:spLocks noGrp="1"/>
          </p:cNvSpPr>
          <p:nvPr>
            <p:custDataLst>
              <p:tags r:id="rId3"/>
            </p:custDataLst>
          </p:nvPr>
        </p:nvSpPr>
        <p:spPr>
          <a:xfrm>
            <a:off x="6149975" y="4600575"/>
            <a:ext cx="2000250" cy="452438"/>
          </a:xfrm>
          <a:prstGeom prst="rect">
            <a:avLst/>
          </a:prstGeom>
          <a:noFill/>
          <a:ln w="9525">
            <a:noFill/>
          </a:ln>
        </p:spPr>
        <p:txBody>
          <a:bodyPr lIns="90170" tIns="46990" rIns="90170" bIns="46990" anchor="ctr" anchorCtr="0"/>
          <a:p>
            <a:pPr>
              <a:lnSpc>
                <a:spcPct val="130000"/>
              </a:lnSpc>
              <a:spcAft>
                <a:spcPts val="1000"/>
              </a:spcAft>
              <a:buFont typeface="Arial" panose="020B0604020202020204" pitchFamily="34" charset="0"/>
            </a:pPr>
            <a:r>
              <a:rPr lang="zh-CN" altLang="zh-CN" sz="2000" b="1" baseline="0" dirty="0">
                <a:solidFill>
                  <a:schemeClr val="accent1"/>
                </a:solidFill>
                <a:latin typeface="Arial Bold" panose="020B0604020202020204" charset="0"/>
                <a:ea typeface="微软雅黑" charset="-122"/>
              </a:rPr>
              <a:t>2251576</a:t>
            </a:r>
            <a:endParaRPr lang="zh-CN" altLang="zh-CN" sz="2000" b="1" baseline="0" dirty="0">
              <a:solidFill>
                <a:schemeClr val="accent1"/>
              </a:solidFill>
              <a:latin typeface="Arial Bold" panose="020B0604020202020204" charset="0"/>
              <a:ea typeface="微软雅黑" charset="-122"/>
            </a:endParaRPr>
          </a:p>
        </p:txBody>
      </p:sp>
    </p:spTree>
    <p:custDataLst>
      <p:tags r:id="rId4"/>
    </p:custDataLst>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标题 1"/>
          <p:cNvSpPr>
            <a:spLocks noGrp="1"/>
          </p:cNvSpPr>
          <p:nvPr>
            <p:ph type="title"/>
          </p:nvPr>
        </p:nvSpPr>
        <p:spPr>
          <a:xfrm>
            <a:off x="669925" y="442913"/>
            <a:ext cx="1108710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Diagram Display Algorithm</a:t>
            </a:r>
            <a:r>
              <a:rPr lang="zh-CN" altLang="zh-CN" kern="1200" normalizeH="0" baseline="0">
                <a:solidFill>
                  <a:schemeClr val="accent1"/>
                </a:solidFill>
                <a:latin typeface="Arial" panose="020B0604020202020204" pitchFamily="34" charset="0"/>
                <a:ea typeface="微软雅黑" charset="-122"/>
                <a:cs typeface="+mj-cs"/>
                <a:sym typeface="微软雅黑" charset="-122"/>
              </a:rPr>
              <a:t>——Sankey diagram drawing</a:t>
            </a:r>
            <a:endParaRPr lang="zh-CN" altLang="zh-CN"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71682" name="图片 7" descr="截屏2023-12-21 19.52.13"/>
          <p:cNvPicPr>
            <a:picLocks noChangeAspect="1"/>
          </p:cNvPicPr>
          <p:nvPr/>
        </p:nvPicPr>
        <p:blipFill>
          <a:blip r:embed="rId1"/>
          <a:stretch>
            <a:fillRect/>
          </a:stretch>
        </p:blipFill>
        <p:spPr>
          <a:xfrm>
            <a:off x="333375" y="2722563"/>
            <a:ext cx="3340100" cy="1416050"/>
          </a:xfrm>
          <a:prstGeom prst="rect">
            <a:avLst/>
          </a:prstGeom>
          <a:noFill/>
          <a:ln w="9525">
            <a:noFill/>
          </a:ln>
        </p:spPr>
      </p:pic>
      <p:sp>
        <p:nvSpPr>
          <p:cNvPr id="71683" name="文本框 16"/>
          <p:cNvSpPr txBox="1"/>
          <p:nvPr/>
        </p:nvSpPr>
        <p:spPr>
          <a:xfrm>
            <a:off x="477838" y="4138613"/>
            <a:ext cx="2087562"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
        <p:nvSpPr>
          <p:cNvPr id="2" name="圆角矩形 1"/>
          <p:cNvSpPr/>
          <p:nvPr/>
        </p:nvSpPr>
        <p:spPr>
          <a:xfrm>
            <a:off x="2565400" y="3905250"/>
            <a:ext cx="538163" cy="233363"/>
          </a:xfrm>
          <a:prstGeom prst="roundRect">
            <a:avLst/>
          </a:prstGeom>
          <a:noFill/>
          <a:ln w="349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71685" name="图片 2" descr="/private/var/folders/q5/29yb4gwd37b8kj5m32b5vbfc0000gn/T/com.kingsoft.wpsoffice.mac/photoedit2/20231221201901/temp.pngtemp"/>
          <p:cNvPicPr>
            <a:picLocks noChangeAspect="1"/>
          </p:cNvPicPr>
          <p:nvPr/>
        </p:nvPicPr>
        <p:blipFill>
          <a:blip r:embed="rId2"/>
          <a:stretch>
            <a:fillRect/>
          </a:stretch>
        </p:blipFill>
        <p:spPr>
          <a:xfrm>
            <a:off x="4899025" y="1162050"/>
            <a:ext cx="6192838" cy="1527175"/>
          </a:xfrm>
          <a:prstGeom prst="rect">
            <a:avLst/>
          </a:prstGeom>
          <a:noFill/>
          <a:ln w="9525">
            <a:noFill/>
          </a:ln>
        </p:spPr>
      </p:pic>
      <p:pic>
        <p:nvPicPr>
          <p:cNvPr id="71686" name="图片 3" descr="/private/var/folders/q5/29yb4gwd37b8kj5m32b5vbfc0000gn/T/com.kingsoft.wpsoffice.mac/photoedit2/20231221202357/temp.pngtemp"/>
          <p:cNvPicPr>
            <a:picLocks noChangeAspect="1"/>
          </p:cNvPicPr>
          <p:nvPr/>
        </p:nvPicPr>
        <p:blipFill>
          <a:blip r:embed="rId3"/>
          <a:stretch>
            <a:fillRect/>
          </a:stretch>
        </p:blipFill>
        <p:spPr>
          <a:xfrm>
            <a:off x="3673475" y="2828925"/>
            <a:ext cx="4097338" cy="2887663"/>
          </a:xfrm>
          <a:prstGeom prst="rect">
            <a:avLst/>
          </a:prstGeom>
          <a:noFill/>
          <a:ln w="9525">
            <a:noFill/>
          </a:ln>
        </p:spPr>
      </p:pic>
      <p:pic>
        <p:nvPicPr>
          <p:cNvPr id="71687" name="图片 4" descr="/private/var/folders/q5/29yb4gwd37b8kj5m32b5vbfc0000gn/T/com.kingsoft.wpsoffice.mac/photoedit2/20231221202437/temp.pngtemp"/>
          <p:cNvPicPr>
            <a:picLocks noChangeAspect="1"/>
          </p:cNvPicPr>
          <p:nvPr/>
        </p:nvPicPr>
        <p:blipFill>
          <a:blip r:embed="rId4"/>
          <a:stretch>
            <a:fillRect/>
          </a:stretch>
        </p:blipFill>
        <p:spPr>
          <a:xfrm>
            <a:off x="7758113" y="2901950"/>
            <a:ext cx="3944937" cy="2708275"/>
          </a:xfrm>
          <a:prstGeom prst="rect">
            <a:avLst/>
          </a:prstGeom>
          <a:noFill/>
          <a:ln w="9525">
            <a:noFill/>
          </a:ln>
        </p:spPr>
      </p:pic>
      <p:sp>
        <p:nvSpPr>
          <p:cNvPr id="7" name="圆角矩形 6"/>
          <p:cNvSpPr/>
          <p:nvPr/>
        </p:nvSpPr>
        <p:spPr>
          <a:xfrm>
            <a:off x="4957763" y="2455863"/>
            <a:ext cx="2867025" cy="233363"/>
          </a:xfrm>
          <a:prstGeom prst="roundRect">
            <a:avLst/>
          </a:prstGeom>
          <a:noFill/>
          <a:ln w="349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0" name="肘形连接符 9"/>
          <p:cNvCxnSpPr/>
          <p:nvPr/>
        </p:nvCxnSpPr>
        <p:spPr>
          <a:xfrm rot="5400000">
            <a:off x="4641850" y="1419225"/>
            <a:ext cx="1516063" cy="1490663"/>
          </a:xfrm>
          <a:prstGeom prst="bentConnector3">
            <a:avLst>
              <a:gd name="adj1" fmla="val 50021"/>
            </a:avLst>
          </a:prstGeom>
          <a:ln w="3492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967288" y="1243013"/>
            <a:ext cx="2058988" cy="163513"/>
          </a:xfrm>
          <a:prstGeom prst="rect">
            <a:avLst/>
          </a:prstGeom>
          <a:noFill/>
          <a:ln w="28575">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1691" name="文本框 11"/>
          <p:cNvSpPr txBox="1"/>
          <p:nvPr/>
        </p:nvSpPr>
        <p:spPr>
          <a:xfrm>
            <a:off x="3800475" y="5746750"/>
            <a:ext cx="7485063" cy="708025"/>
          </a:xfrm>
          <a:prstGeom prst="rect">
            <a:avLst/>
          </a:prstGeom>
          <a:noFill/>
          <a:ln w="9525">
            <a:noFill/>
          </a:ln>
        </p:spPr>
        <p:txBody>
          <a:bodyPr wrap="square" anchor="t" anchorCtr="0">
            <a:spAutoFit/>
          </a:bodyPr>
          <a:p>
            <a:r>
              <a:rPr lang="zh-CN" altLang="en-US" sz="2000" b="1">
                <a:solidFill>
                  <a:srgbClr val="8080AA"/>
                </a:solidFill>
                <a:latin typeface="微软雅黑" charset="-122"/>
                <a:ea typeface="微软雅黑" charset="-122"/>
              </a:rPr>
              <a:t>The creatPath method creates a path through the upper and lower curves and four control points.</a:t>
            </a:r>
            <a:endParaRPr lang="zh-CN" altLang="en-US" sz="2000" b="1">
              <a:solidFill>
                <a:srgbClr val="8080AA"/>
              </a:solidFill>
              <a:latin typeface="微软雅黑" charset="-122"/>
              <a:ea typeface="微软雅黑" charset="-122"/>
            </a:endParaRPr>
          </a:p>
        </p:txBody>
      </p:sp>
      <p:sp>
        <p:nvSpPr>
          <p:cNvPr id="71692" name="文本框 12"/>
          <p:cNvSpPr txBox="1"/>
          <p:nvPr/>
        </p:nvSpPr>
        <p:spPr>
          <a:xfrm>
            <a:off x="477838" y="4713288"/>
            <a:ext cx="3014662" cy="1322387"/>
          </a:xfrm>
          <a:prstGeom prst="rect">
            <a:avLst/>
          </a:prstGeom>
          <a:noFill/>
          <a:ln w="9525">
            <a:noFill/>
          </a:ln>
        </p:spPr>
        <p:txBody>
          <a:bodyPr wrap="square" anchor="t" anchorCtr="0">
            <a:spAutoFit/>
          </a:bodyPr>
          <a:p>
            <a:pPr>
              <a:buClrTx/>
              <a:buFontTx/>
            </a:pPr>
            <a:r>
              <a:rPr lang="zh-CN" altLang="en-US" sz="2000">
                <a:solidFill>
                  <a:srgbClr val="8080AA"/>
                </a:solidFill>
                <a:latin typeface="微软雅黑" charset="-122"/>
                <a:ea typeface="微软雅黑" charset="-122"/>
              </a:rPr>
              <a:t>Call the </a:t>
            </a:r>
            <a:r>
              <a:rPr lang="en-US" altLang="zh-CN" sz="2000">
                <a:solidFill>
                  <a:srgbClr val="8080AA"/>
                </a:solidFill>
                <a:latin typeface="微软雅黑" charset="-122"/>
                <a:ea typeface="微软雅黑" charset="-122"/>
              </a:rPr>
              <a:t>Path</a:t>
            </a:r>
            <a:r>
              <a:rPr lang="zh-CN" altLang="en-US" sz="2000">
                <a:solidFill>
                  <a:srgbClr val="8080AA"/>
                </a:solidFill>
                <a:latin typeface="微软雅黑" charset="-122"/>
                <a:ea typeface="微软雅黑" charset="-122"/>
              </a:rPr>
              <a:t> object to make each  corresponding </a:t>
            </a:r>
            <a:r>
              <a:rPr lang="en-US" altLang="zh-CN" sz="2000">
                <a:solidFill>
                  <a:srgbClr val="8080AA"/>
                </a:solidFill>
                <a:latin typeface="微软雅黑" charset="-122"/>
                <a:ea typeface="微软雅黑" charset="-122"/>
              </a:rPr>
              <a:t>curve </a:t>
            </a:r>
            <a:r>
              <a:rPr lang="zh-CN" altLang="en-US" sz="2000">
                <a:solidFill>
                  <a:srgbClr val="8080AA"/>
                </a:solidFill>
                <a:latin typeface="微软雅黑" charset="-122"/>
                <a:ea typeface="微软雅黑" charset="-122"/>
              </a:rPr>
              <a:t>and add it to the group</a:t>
            </a:r>
            <a:endParaRPr lang="zh-CN" altLang="en-US" sz="2000">
              <a:solidFill>
                <a:srgbClr val="8080AA"/>
              </a:solidFill>
              <a:latin typeface="微软雅黑" charset="-122"/>
              <a:ea typeface="微软雅黑" charset="-122"/>
            </a:endParaRPr>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1"/>
          <p:cNvSpPr>
            <a:spLocks noGrp="1"/>
          </p:cNvSpPr>
          <p:nvPr>
            <p:ph type="title"/>
          </p:nvPr>
        </p:nvSpPr>
        <p:spPr>
          <a:xfrm>
            <a:off x="669925" y="442913"/>
            <a:ext cx="1085215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Display while Resizing Algorithm</a:t>
            </a:r>
            <a:endParaRPr lang="zh-CN" altLang="zh-CN" sz="4000" kern="1200" normalizeH="0" baseline="0">
              <a:solidFill>
                <a:schemeClr val="accent1"/>
              </a:solidFill>
              <a:latin typeface="Arial" panose="020B0604020202020204" pitchFamily="34" charset="0"/>
              <a:ea typeface="微软雅黑" charset="-122"/>
              <a:cs typeface="+mj-cs"/>
              <a:sym typeface="微软雅黑" charset="-122"/>
            </a:endParaRPr>
          </a:p>
        </p:txBody>
      </p:sp>
      <p:sp>
        <p:nvSpPr>
          <p:cNvPr id="3" name="内容占位符 2"/>
          <p:cNvSpPr>
            <a:spLocks noGrp="1"/>
          </p:cNvSpPr>
          <p:nvPr>
            <p:ph idx="1"/>
          </p:nvPr>
        </p:nvSpPr>
        <p:spPr>
          <a:xfrm>
            <a:off x="844550" y="1701800"/>
            <a:ext cx="5241925" cy="669925"/>
          </a:xfrm>
        </p:spPr>
        <p:txBody>
          <a:bodyPr lIns="101600" tIns="0" rIns="82550" bIns="0" rtlCol="0">
            <a:noAutofit/>
          </a:bodyPr>
          <a:p>
            <a:pPr marL="228600" marR="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pPr>
            <a:r>
              <a:rPr kumimoji="0" lang="en-US" altLang="zh-CN" sz="2400" b="1" i="0" u="none" strike="noStrike" kern="1200" cap="none" spc="0" normalizeH="0" baseline="0" noProof="1">
                <a:solidFill>
                  <a:schemeClr val="tx1">
                    <a:lumMod val="85000"/>
                    <a:lumOff val="15000"/>
                  </a:schemeClr>
                </a:solidFill>
                <a:uFillTx/>
                <a:latin typeface="Arial" panose="020B0604020202020204" pitchFamily="34" charset="0"/>
                <a:ea typeface="微软雅黑" charset="-122"/>
                <a:cs typeface="+mn-cs"/>
              </a:rPr>
              <a:t>Main Method</a:t>
            </a:r>
            <a:r>
              <a:rPr kumimoji="0" lang="zh-CN" altLang="en-US" sz="2400" b="1" i="0" u="none" strike="noStrike" kern="1200" cap="none" spc="0" normalizeH="0" baseline="0" noProof="1">
                <a:solidFill>
                  <a:schemeClr val="tx1">
                    <a:lumMod val="85000"/>
                    <a:lumOff val="15000"/>
                  </a:schemeClr>
                </a:solidFill>
                <a:uFillTx/>
                <a:latin typeface="Arial" panose="020B0604020202020204" pitchFamily="34" charset="0"/>
                <a:ea typeface="微软雅黑" charset="-122"/>
                <a:cs typeface="+mn-cs"/>
              </a:rPr>
              <a:t>：</a:t>
            </a:r>
            <a:r>
              <a:rPr kumimoji="0" lang="en-US" altLang="zh-CN" sz="2400" b="1" i="0" u="none" strike="noStrike" kern="1200" cap="none" spc="0" normalizeH="0" baseline="0" noProof="1">
                <a:solidFill>
                  <a:schemeClr val="tx1">
                    <a:lumMod val="85000"/>
                    <a:lumOff val="15000"/>
                  </a:schemeClr>
                </a:solidFill>
                <a:uFillTx/>
                <a:latin typeface="Arial" panose="020B0604020202020204" pitchFamily="34" charset="0"/>
                <a:ea typeface="微软雅黑" charset="-122"/>
                <a:cs typeface="+mn-cs"/>
              </a:rPr>
              <a:t>DoubleBinding</a:t>
            </a:r>
            <a:endParaRPr kumimoji="0" lang="en-US" altLang="zh-CN" sz="2400" b="1" i="0" u="none" strike="noStrike" kern="1200" cap="none" spc="0" normalizeH="0" baseline="0" noProof="1">
              <a:solidFill>
                <a:schemeClr val="tx1">
                  <a:lumMod val="85000"/>
                  <a:lumOff val="15000"/>
                </a:schemeClr>
              </a:solidFill>
              <a:uFillTx/>
              <a:latin typeface="Arial" panose="020B0604020202020204" pitchFamily="34" charset="0"/>
              <a:ea typeface="微软雅黑" charset="-122"/>
              <a:cs typeface="+mn-cs"/>
            </a:endParaRPr>
          </a:p>
        </p:txBody>
      </p:sp>
      <p:pic>
        <p:nvPicPr>
          <p:cNvPr id="72707" name="图片 33" descr="截屏2023-12-21 16.07.19"/>
          <p:cNvPicPr>
            <a:picLocks noChangeAspect="1"/>
          </p:cNvPicPr>
          <p:nvPr/>
        </p:nvPicPr>
        <p:blipFill>
          <a:blip r:embed="rId1"/>
          <a:stretch>
            <a:fillRect/>
          </a:stretch>
        </p:blipFill>
        <p:spPr>
          <a:xfrm>
            <a:off x="612775" y="2371725"/>
            <a:ext cx="6146800" cy="2538413"/>
          </a:xfrm>
          <a:prstGeom prst="rect">
            <a:avLst/>
          </a:prstGeom>
          <a:noFill/>
          <a:ln w="9525">
            <a:noFill/>
          </a:ln>
        </p:spPr>
      </p:pic>
      <p:sp>
        <p:nvSpPr>
          <p:cNvPr id="72708" name="文本框 3"/>
          <p:cNvSpPr txBox="1"/>
          <p:nvPr/>
        </p:nvSpPr>
        <p:spPr>
          <a:xfrm>
            <a:off x="6086475" y="1701800"/>
            <a:ext cx="5708650" cy="4154488"/>
          </a:xfrm>
          <a:prstGeom prst="rect">
            <a:avLst/>
          </a:prstGeom>
          <a:noFill/>
          <a:ln w="9525">
            <a:noFill/>
          </a:ln>
        </p:spPr>
        <p:txBody>
          <a:bodyPr wrap="square" anchor="t" anchorCtr="0">
            <a:spAutoFit/>
          </a:bodyPr>
          <a:p>
            <a:r>
              <a:rPr lang="en-US" altLang="zh-CN">
                <a:latin typeface="微软雅黑" charset="-122"/>
                <a:ea typeface="微软雅黑" charset="-122"/>
              </a:rPr>
              <a:t>        </a:t>
            </a:r>
            <a:r>
              <a:rPr lang="en-US" altLang="zh-CN" sz="2400" b="1">
                <a:solidFill>
                  <a:srgbClr val="8080AA"/>
                </a:solidFill>
                <a:latin typeface="微软雅黑" charset="-122"/>
                <a:ea typeface="微软雅黑" charset="-122"/>
              </a:rPr>
              <a:t> T</a:t>
            </a:r>
            <a:r>
              <a:rPr lang="zh-CN" altLang="en-US" sz="2400" b="1">
                <a:solidFill>
                  <a:srgbClr val="8080AA"/>
                </a:solidFill>
                <a:latin typeface="微软雅黑" charset="-122"/>
                <a:ea typeface="微软雅黑" charset="-122"/>
              </a:rPr>
              <a:t>he pane displaying the Sankey</a:t>
            </a:r>
            <a:endParaRPr lang="zh-CN" altLang="en-US" sz="2400" b="1">
              <a:solidFill>
                <a:srgbClr val="8080AA"/>
              </a:solidFill>
              <a:latin typeface="微软雅黑" charset="-122"/>
              <a:ea typeface="微软雅黑" charset="-122"/>
            </a:endParaRPr>
          </a:p>
          <a:p>
            <a:r>
              <a:rPr lang="en-US" altLang="zh-CN" sz="2400" b="1">
                <a:solidFill>
                  <a:srgbClr val="8080AA"/>
                </a:solidFill>
                <a:latin typeface="微软雅黑" charset="-122"/>
                <a:ea typeface="微软雅黑" charset="-122"/>
              </a:rPr>
              <a:t>          width              height</a:t>
            </a:r>
            <a:endParaRPr lang="zh-CN" altLang="en-US" sz="2400" b="1">
              <a:solidFill>
                <a:srgbClr val="8080AA"/>
              </a:solidFill>
              <a:latin typeface="微软雅黑" charset="-122"/>
              <a:ea typeface="微软雅黑" charset="-122"/>
            </a:endParaRPr>
          </a:p>
          <a:p>
            <a:endParaRPr lang="zh-CN" altLang="en-US" sz="2400" b="1">
              <a:solidFill>
                <a:srgbClr val="8080AA"/>
              </a:solidFill>
              <a:latin typeface="微软雅黑" charset="-122"/>
              <a:ea typeface="微软雅黑" charset="-122"/>
            </a:endParaRPr>
          </a:p>
          <a:p>
            <a:endParaRPr lang="zh-CN" altLang="en-US" sz="2400" b="1">
              <a:solidFill>
                <a:srgbClr val="8080AA"/>
              </a:solidFill>
              <a:latin typeface="微软雅黑" charset="-122"/>
              <a:ea typeface="微软雅黑" charset="-122"/>
            </a:endParaRPr>
          </a:p>
          <a:p>
            <a:endParaRPr lang="zh-CN" altLang="en-US" sz="2400" b="1">
              <a:solidFill>
                <a:srgbClr val="8080AA"/>
              </a:solidFill>
              <a:latin typeface="微软雅黑" charset="-122"/>
              <a:ea typeface="微软雅黑" charset="-122"/>
            </a:endParaRPr>
          </a:p>
          <a:p>
            <a:r>
              <a:rPr lang="en-US" altLang="zh-CN" sz="2400" b="1">
                <a:solidFill>
                  <a:srgbClr val="8080AA"/>
                </a:solidFill>
                <a:latin typeface="微软雅黑" charset="-122"/>
                <a:ea typeface="微软雅黑" charset="-122"/>
              </a:rPr>
              <a:t>         T</a:t>
            </a:r>
            <a:r>
              <a:rPr lang="zh-CN" altLang="en-US" sz="2400" b="1">
                <a:solidFill>
                  <a:srgbClr val="8080AA"/>
                </a:solidFill>
                <a:latin typeface="微软雅黑" charset="-122"/>
                <a:ea typeface="微软雅黑" charset="-122"/>
              </a:rPr>
              <a:t>he larger pane containing the entire element</a:t>
            </a:r>
            <a:endParaRPr lang="zh-CN" altLang="en-US" sz="2400" b="1">
              <a:solidFill>
                <a:srgbClr val="8080AA"/>
              </a:solidFill>
              <a:latin typeface="微软雅黑" charset="-122"/>
              <a:ea typeface="微软雅黑" charset="-122"/>
            </a:endParaRPr>
          </a:p>
          <a:p>
            <a:r>
              <a:rPr lang="en-US" altLang="zh-CN" sz="2400" b="1">
                <a:solidFill>
                  <a:srgbClr val="8080AA"/>
                </a:solidFill>
                <a:latin typeface="微软雅黑" charset="-122"/>
                <a:ea typeface="微软雅黑" charset="-122"/>
              </a:rPr>
              <a:t>           width              height</a:t>
            </a:r>
            <a:endParaRPr lang="zh-CN" altLang="en-US" sz="2400" b="1">
              <a:solidFill>
                <a:srgbClr val="8080AA"/>
              </a:solidFill>
              <a:latin typeface="微软雅黑" charset="-122"/>
              <a:ea typeface="微软雅黑" charset="-122"/>
            </a:endParaRPr>
          </a:p>
          <a:p>
            <a:endParaRPr lang="zh-CN" altLang="en-US">
              <a:latin typeface="微软雅黑" charset="-122"/>
              <a:ea typeface="微软雅黑" charset="-122"/>
            </a:endParaRPr>
          </a:p>
          <a:p>
            <a:endParaRPr lang="zh-CN" altLang="en-US">
              <a:latin typeface="微软雅黑" charset="-122"/>
              <a:ea typeface="微软雅黑" charset="-122"/>
            </a:endParaRPr>
          </a:p>
          <a:p>
            <a:endParaRPr lang="zh-CN" altLang="en-US">
              <a:latin typeface="微软雅黑" charset="-122"/>
              <a:ea typeface="微软雅黑" charset="-122"/>
            </a:endParaRPr>
          </a:p>
          <a:p>
            <a:endParaRPr lang="zh-CN" altLang="en-US">
              <a:latin typeface="微软雅黑" charset="-122"/>
              <a:ea typeface="微软雅黑" charset="-122"/>
            </a:endParaRPr>
          </a:p>
        </p:txBody>
      </p:sp>
      <p:cxnSp>
        <p:nvCxnSpPr>
          <p:cNvPr id="6" name="直接箭头连接符 5"/>
          <p:cNvCxnSpPr/>
          <p:nvPr/>
        </p:nvCxnSpPr>
        <p:spPr>
          <a:xfrm>
            <a:off x="7556500" y="2392363"/>
            <a:ext cx="0" cy="2019300"/>
          </a:xfrm>
          <a:prstGeom prst="straightConnector1">
            <a:avLst/>
          </a:prstGeom>
          <a:ln>
            <a:solidFill>
              <a:srgbClr val="CC0000"/>
            </a:solidFill>
            <a:tailEnd type="arrow" w="med" len="med"/>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a:xfrm>
            <a:off x="9886950" y="2486025"/>
            <a:ext cx="0" cy="1905000"/>
          </a:xfrm>
          <a:prstGeom prst="straightConnector1">
            <a:avLst/>
          </a:prstGeom>
          <a:ln>
            <a:solidFill>
              <a:srgbClr val="CC0000"/>
            </a:solidFill>
            <a:tailEnd type="arrow" w="med" len="med"/>
          </a:ln>
        </p:spPr>
        <p:style>
          <a:lnRef idx="3">
            <a:schemeClr val="dk1"/>
          </a:lnRef>
          <a:fillRef idx="0">
            <a:schemeClr val="dk1"/>
          </a:fillRef>
          <a:effectRef idx="2">
            <a:schemeClr val="dk1"/>
          </a:effectRef>
          <a:fontRef idx="minor">
            <a:schemeClr val="tx1"/>
          </a:fontRef>
        </p:style>
      </p:cxnSp>
      <p:sp>
        <p:nvSpPr>
          <p:cNvPr id="72711" name="文本框 15"/>
          <p:cNvSpPr txBox="1"/>
          <p:nvPr/>
        </p:nvSpPr>
        <p:spPr>
          <a:xfrm>
            <a:off x="669925" y="5008563"/>
            <a:ext cx="2087563"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a:xfrm>
            <a:off x="669925" y="442913"/>
            <a:ext cx="1085215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Display while Resizing Algorithm</a:t>
            </a:r>
            <a:endParaRPr lang="zh-CN" altLang="zh-CN" sz="4000"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73730" name="图片 4" descr="截屏2023-12-22 19.59.17"/>
          <p:cNvPicPr>
            <a:picLocks noChangeAspect="1"/>
          </p:cNvPicPr>
          <p:nvPr/>
        </p:nvPicPr>
        <p:blipFill>
          <a:blip r:embed="rId1"/>
          <a:stretch>
            <a:fillRect/>
          </a:stretch>
        </p:blipFill>
        <p:spPr>
          <a:xfrm>
            <a:off x="542925" y="1993900"/>
            <a:ext cx="4597400" cy="2870200"/>
          </a:xfrm>
          <a:prstGeom prst="rect">
            <a:avLst/>
          </a:prstGeom>
          <a:noFill/>
          <a:ln w="9525">
            <a:noFill/>
          </a:ln>
        </p:spPr>
      </p:pic>
      <p:pic>
        <p:nvPicPr>
          <p:cNvPr id="73731" name="图片 5" descr="截屏2023-12-22 19.59.37"/>
          <p:cNvPicPr>
            <a:picLocks noChangeAspect="1"/>
          </p:cNvPicPr>
          <p:nvPr/>
        </p:nvPicPr>
        <p:blipFill>
          <a:blip r:embed="rId2"/>
          <a:stretch>
            <a:fillRect/>
          </a:stretch>
        </p:blipFill>
        <p:spPr>
          <a:xfrm>
            <a:off x="5791200" y="1400175"/>
            <a:ext cx="5730875" cy="4057650"/>
          </a:xfrm>
          <a:prstGeom prst="rect">
            <a:avLst/>
          </a:prstGeom>
          <a:noFill/>
          <a:ln w="9525">
            <a:noFill/>
          </a:ln>
        </p:spPr>
      </p:pic>
      <p:cxnSp>
        <p:nvCxnSpPr>
          <p:cNvPr id="7" name="直接箭头连接符 6"/>
          <p:cNvCxnSpPr/>
          <p:nvPr/>
        </p:nvCxnSpPr>
        <p:spPr>
          <a:xfrm>
            <a:off x="4876800" y="3222625"/>
            <a:ext cx="1250950" cy="0"/>
          </a:xfrm>
          <a:prstGeom prst="straightConnector1">
            <a:avLst/>
          </a:prstGeom>
          <a:ln>
            <a:solidFill>
              <a:srgbClr val="CC0000"/>
            </a:solidFill>
            <a:tailEnd type="arrow" w="med" len="med"/>
          </a:ln>
        </p:spPr>
        <p:style>
          <a:lnRef idx="3">
            <a:schemeClr val="dk1"/>
          </a:lnRef>
          <a:fillRef idx="0">
            <a:schemeClr val="dk1"/>
          </a:fillRef>
          <a:effectRef idx="2">
            <a:schemeClr val="dk1"/>
          </a:effectRef>
          <a:fontRef idx="minor">
            <a:schemeClr val="tx1"/>
          </a:fontRef>
        </p:style>
      </p:cxn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a:xfrm>
            <a:off x="669925" y="442913"/>
            <a:ext cx="1085215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Additional Features</a:t>
            </a:r>
            <a:r>
              <a:rPr lang="zh-CN" altLang="zh-CN" kern="1200" normalizeH="0" baseline="0">
                <a:solidFill>
                  <a:schemeClr val="accent1"/>
                </a:solidFill>
                <a:latin typeface="Arial" panose="020B0604020202020204" pitchFamily="34" charset="0"/>
                <a:ea typeface="微软雅黑" charset="-122"/>
                <a:cs typeface="+mj-cs"/>
                <a:sym typeface="微软雅黑" charset="-122"/>
              </a:rPr>
              <a:t>—The Color change button</a:t>
            </a:r>
            <a:endParaRPr lang="zh-CN" altLang="zh-CN"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74754" name="图片 1" descr="截屏2023-12-21 10.48.38"/>
          <p:cNvPicPr>
            <a:picLocks noChangeAspect="1"/>
          </p:cNvPicPr>
          <p:nvPr/>
        </p:nvPicPr>
        <p:blipFill>
          <a:blip r:embed="rId1"/>
          <a:stretch>
            <a:fillRect/>
          </a:stretch>
        </p:blipFill>
        <p:spPr>
          <a:xfrm>
            <a:off x="669925" y="1246188"/>
            <a:ext cx="4194175" cy="2343150"/>
          </a:xfrm>
          <a:prstGeom prst="rect">
            <a:avLst/>
          </a:prstGeom>
          <a:noFill/>
          <a:ln w="9525">
            <a:noFill/>
          </a:ln>
        </p:spPr>
      </p:pic>
      <p:pic>
        <p:nvPicPr>
          <p:cNvPr id="74755" name="图片 3" descr="截屏2023-12-21 10.51.35"/>
          <p:cNvPicPr>
            <a:picLocks noChangeAspect="1"/>
          </p:cNvPicPr>
          <p:nvPr/>
        </p:nvPicPr>
        <p:blipFill>
          <a:blip r:embed="rId2"/>
          <a:stretch>
            <a:fillRect/>
          </a:stretch>
        </p:blipFill>
        <p:spPr>
          <a:xfrm>
            <a:off x="4473575" y="1246188"/>
            <a:ext cx="3441700" cy="3030537"/>
          </a:xfrm>
          <a:prstGeom prst="rect">
            <a:avLst/>
          </a:prstGeom>
          <a:noFill/>
          <a:ln w="9525">
            <a:noFill/>
          </a:ln>
        </p:spPr>
      </p:pic>
      <p:pic>
        <p:nvPicPr>
          <p:cNvPr id="74756" name="图片 4" descr="截屏2023-12-21 10.52.14"/>
          <p:cNvPicPr>
            <a:picLocks noChangeAspect="1"/>
          </p:cNvPicPr>
          <p:nvPr/>
        </p:nvPicPr>
        <p:blipFill>
          <a:blip r:embed="rId3"/>
          <a:stretch>
            <a:fillRect/>
          </a:stretch>
        </p:blipFill>
        <p:spPr>
          <a:xfrm>
            <a:off x="7915275" y="1544638"/>
            <a:ext cx="3835400" cy="1158875"/>
          </a:xfrm>
          <a:prstGeom prst="rect">
            <a:avLst/>
          </a:prstGeom>
          <a:noFill/>
          <a:ln w="9525">
            <a:noFill/>
          </a:ln>
        </p:spPr>
      </p:pic>
      <p:sp>
        <p:nvSpPr>
          <p:cNvPr id="74757" name="文本框 6"/>
          <p:cNvSpPr txBox="1"/>
          <p:nvPr/>
        </p:nvSpPr>
        <p:spPr>
          <a:xfrm>
            <a:off x="4473575" y="4508500"/>
            <a:ext cx="3729038" cy="1320800"/>
          </a:xfrm>
          <a:prstGeom prst="rect">
            <a:avLst/>
          </a:prstGeom>
          <a:noFill/>
          <a:ln w="9525">
            <a:noFill/>
          </a:ln>
        </p:spPr>
        <p:txBody>
          <a:bodyPr wrap="square" anchor="t" anchorCtr="0">
            <a:spAutoFit/>
          </a:bodyPr>
          <a:p>
            <a:r>
              <a:rPr lang="en-US" altLang="zh-CN" sz="1600" b="1">
                <a:solidFill>
                  <a:srgbClr val="8080AA"/>
                </a:solidFill>
                <a:latin typeface="宋体" charset="0"/>
                <a:ea typeface="微软雅黑" charset="-122"/>
                <a:sym typeface="微软雅黑" charset="-122"/>
              </a:rPr>
              <a:t>＊</a:t>
            </a:r>
            <a:r>
              <a:rPr lang="zh-CN" altLang="en-US" sz="1600" b="1">
                <a:solidFill>
                  <a:srgbClr val="8080AA"/>
                </a:solidFill>
                <a:latin typeface="微软雅黑" charset="-122"/>
                <a:ea typeface="微软雅黑" charset="-122"/>
              </a:rPr>
              <a:t>Use two for loops to add both the rectangle and path to the new list</a:t>
            </a:r>
            <a:endParaRPr lang="zh-CN" altLang="en-US" sz="1600" b="1">
              <a:solidFill>
                <a:srgbClr val="8080AA"/>
              </a:solidFill>
              <a:latin typeface="微软雅黑" charset="-122"/>
              <a:ea typeface="微软雅黑" charset="-122"/>
            </a:endParaRPr>
          </a:p>
          <a:p>
            <a:r>
              <a:rPr lang="en-US" altLang="zh-CN" sz="1600" b="1">
                <a:solidFill>
                  <a:srgbClr val="8080AA"/>
                </a:solidFill>
                <a:latin typeface="宋体" charset="0"/>
                <a:ea typeface="微软雅黑" charset="-122"/>
                <a:sym typeface="微软雅黑" charset="-122"/>
              </a:rPr>
              <a:t>＊</a:t>
            </a:r>
            <a:r>
              <a:rPr lang="zh-CN" altLang="en-US" sz="1600" b="1">
                <a:solidFill>
                  <a:srgbClr val="8080AA"/>
                </a:solidFill>
                <a:latin typeface="微软雅黑" charset="-122"/>
                <a:ea typeface="微软雅黑" charset="-122"/>
              </a:rPr>
              <a:t>Use a for loop so that it is added with the newly generated color accordingly</a:t>
            </a:r>
            <a:endParaRPr lang="zh-CN" altLang="en-US" sz="1600" b="1">
              <a:solidFill>
                <a:srgbClr val="8080AA"/>
              </a:solidFill>
              <a:latin typeface="微软雅黑" charset="-122"/>
              <a:ea typeface="微软雅黑" charset="-122"/>
            </a:endParaRPr>
          </a:p>
        </p:txBody>
      </p:sp>
      <p:sp>
        <p:nvSpPr>
          <p:cNvPr id="74758" name="文本框 7"/>
          <p:cNvSpPr txBox="1"/>
          <p:nvPr/>
        </p:nvSpPr>
        <p:spPr>
          <a:xfrm>
            <a:off x="561975" y="4508500"/>
            <a:ext cx="3911600" cy="1320800"/>
          </a:xfrm>
          <a:prstGeom prst="rect">
            <a:avLst/>
          </a:prstGeom>
          <a:noFill/>
          <a:ln w="9525">
            <a:noFill/>
          </a:ln>
        </p:spPr>
        <p:txBody>
          <a:bodyPr wrap="square" anchor="t" anchorCtr="0">
            <a:spAutoFit/>
          </a:bodyPr>
          <a:p>
            <a:r>
              <a:rPr lang="en-US" altLang="zh-CN" sz="1600" b="1">
                <a:solidFill>
                  <a:srgbClr val="8080AA"/>
                </a:solidFill>
                <a:latin typeface="宋体" charset="0"/>
                <a:ea typeface="微软雅黑" charset="-122"/>
                <a:sym typeface="微软雅黑" charset="-122"/>
              </a:rPr>
              <a:t>＊</a:t>
            </a:r>
            <a:r>
              <a:rPr lang="zh-CN" altLang="en-US" sz="1600" b="1">
                <a:solidFill>
                  <a:srgbClr val="8080AA"/>
                </a:solidFill>
                <a:latin typeface="微软雅黑" charset="-122"/>
                <a:ea typeface="微软雅黑" charset="-122"/>
              </a:rPr>
              <a:t>Add buttons and set properties</a:t>
            </a:r>
            <a:endParaRPr lang="zh-CN" altLang="en-US" sz="1600" b="1">
              <a:solidFill>
                <a:srgbClr val="8080AA"/>
              </a:solidFill>
              <a:latin typeface="微软雅黑" charset="-122"/>
              <a:ea typeface="微软雅黑" charset="-122"/>
            </a:endParaRPr>
          </a:p>
          <a:p>
            <a:r>
              <a:rPr lang="en-US" altLang="zh-CN" sz="1600" b="1">
                <a:solidFill>
                  <a:srgbClr val="8080AA"/>
                </a:solidFill>
                <a:latin typeface="宋体" charset="0"/>
                <a:ea typeface="微软雅黑" charset="-122"/>
                <a:sym typeface="微软雅黑" charset="-122"/>
              </a:rPr>
              <a:t>＊</a:t>
            </a:r>
            <a:r>
              <a:rPr lang="zh-CN" altLang="en-US" sz="1600" b="1">
                <a:solidFill>
                  <a:srgbClr val="8080AA"/>
                </a:solidFill>
                <a:latin typeface="微软雅黑" charset="-122"/>
                <a:ea typeface="微软雅黑" charset="-122"/>
              </a:rPr>
              <a:t>Override and call the method that changes the color</a:t>
            </a:r>
            <a:endParaRPr lang="zh-CN" altLang="en-US" sz="1600" b="1">
              <a:solidFill>
                <a:srgbClr val="8080AA"/>
              </a:solidFill>
              <a:latin typeface="微软雅黑" charset="-122"/>
              <a:ea typeface="微软雅黑" charset="-122"/>
            </a:endParaRPr>
          </a:p>
          <a:p>
            <a:r>
              <a:rPr lang="en-US" altLang="zh-CN" sz="1600" b="1">
                <a:solidFill>
                  <a:srgbClr val="8080AA"/>
                </a:solidFill>
                <a:latin typeface="宋体" charset="0"/>
                <a:ea typeface="微软雅黑" charset="-122"/>
                <a:sym typeface="微软雅黑" charset="-122"/>
              </a:rPr>
              <a:t>＊</a:t>
            </a:r>
            <a:r>
              <a:rPr lang="zh-CN" altLang="en-US" sz="1600" b="1">
                <a:solidFill>
                  <a:srgbClr val="8080AA"/>
                </a:solidFill>
                <a:latin typeface="微软雅黑" charset="-122"/>
                <a:ea typeface="微软雅黑" charset="-122"/>
              </a:rPr>
              <a:t>Adds to a new pane and joins to the scene</a:t>
            </a:r>
            <a:endParaRPr lang="zh-CN" altLang="en-US" sz="1600" b="1">
              <a:solidFill>
                <a:srgbClr val="8080AA"/>
              </a:solidFill>
              <a:latin typeface="微软雅黑" charset="-122"/>
              <a:ea typeface="微软雅黑" charset="-122"/>
            </a:endParaRPr>
          </a:p>
        </p:txBody>
      </p:sp>
      <p:sp>
        <p:nvSpPr>
          <p:cNvPr id="74759" name="文本框 8"/>
          <p:cNvSpPr txBox="1"/>
          <p:nvPr/>
        </p:nvSpPr>
        <p:spPr>
          <a:xfrm>
            <a:off x="8202613" y="4508500"/>
            <a:ext cx="3727450" cy="582613"/>
          </a:xfrm>
          <a:prstGeom prst="rect">
            <a:avLst/>
          </a:prstGeom>
          <a:noFill/>
          <a:ln w="9525">
            <a:noFill/>
          </a:ln>
        </p:spPr>
        <p:txBody>
          <a:bodyPr wrap="square" anchor="t" anchorCtr="0">
            <a:spAutoFit/>
          </a:bodyPr>
          <a:p>
            <a:r>
              <a:rPr lang="en-US" altLang="zh-CN" sz="1600" b="1">
                <a:solidFill>
                  <a:srgbClr val="8080AA"/>
                </a:solidFill>
                <a:latin typeface="宋体" charset="0"/>
                <a:ea typeface="微软雅黑" charset="-122"/>
                <a:sym typeface="微软雅黑" charset="-122"/>
              </a:rPr>
              <a:t>＊</a:t>
            </a:r>
            <a:r>
              <a:rPr lang="zh-CN" altLang="en-US" sz="1600" b="1">
                <a:solidFill>
                  <a:srgbClr val="8080AA"/>
                </a:solidFill>
                <a:latin typeface="微软雅黑" charset="-122"/>
                <a:ea typeface="微软雅黑" charset="-122"/>
              </a:rPr>
              <a:t>A private method that generates random colors</a:t>
            </a:r>
            <a:endParaRPr lang="zh-CN" altLang="en-US" sz="1600" b="1">
              <a:solidFill>
                <a:srgbClr val="8080AA"/>
              </a:solidFill>
              <a:latin typeface="微软雅黑" charset="-122"/>
              <a:ea typeface="微软雅黑" charset="-122"/>
            </a:endParaRPr>
          </a:p>
        </p:txBody>
      </p:sp>
      <p:sp>
        <p:nvSpPr>
          <p:cNvPr id="14" name="任意多边形 13"/>
          <p:cNvSpPr/>
          <p:nvPr>
            <p:custDataLst>
              <p:tags r:id="rId4"/>
            </p:custDataLst>
          </p:nvPr>
        </p:nvSpPr>
        <p:spPr>
          <a:xfrm>
            <a:off x="396875" y="1670050"/>
            <a:ext cx="287338" cy="2838450"/>
          </a:xfrm>
          <a:custGeom>
            <a:avLst/>
            <a:gdLst>
              <a:gd name="connisteX0" fmla="*/ 288295 w 288295"/>
              <a:gd name="connsiteY0" fmla="*/ 0 h 2838450"/>
              <a:gd name="connisteX1" fmla="*/ 5 w 288295"/>
              <a:gd name="connsiteY1" fmla="*/ 1153795 h 2838450"/>
              <a:gd name="connisteX2" fmla="*/ 280675 w 288295"/>
              <a:gd name="connsiteY2" fmla="*/ 2838450 h 2838450"/>
            </a:gdLst>
            <a:ahLst/>
            <a:cxnLst>
              <a:cxn ang="0">
                <a:pos x="connisteX0" y="connsiteY0"/>
              </a:cxn>
              <a:cxn ang="0">
                <a:pos x="connisteX1" y="connsiteY1"/>
              </a:cxn>
              <a:cxn ang="0">
                <a:pos x="connisteX2" y="connsiteY2"/>
              </a:cxn>
            </a:cxnLst>
            <a:rect l="l" t="t" r="r" b="b"/>
            <a:pathLst>
              <a:path w="288295" h="2838450">
                <a:moveTo>
                  <a:pt x="288295" y="0"/>
                </a:moveTo>
                <a:cubicBezTo>
                  <a:pt x="224795" y="196850"/>
                  <a:pt x="1275" y="586105"/>
                  <a:pt x="5" y="1153795"/>
                </a:cubicBezTo>
                <a:cubicBezTo>
                  <a:pt x="-1265" y="1721485"/>
                  <a:pt x="219080" y="2524760"/>
                  <a:pt x="280675" y="2838450"/>
                </a:cubicBez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solidFill>
                <a:schemeClr val="lt1"/>
              </a:solidFill>
            </a:endParaRPr>
          </a:p>
        </p:txBody>
      </p:sp>
      <p:sp>
        <p:nvSpPr>
          <p:cNvPr id="15" name="任意多边形 14"/>
          <p:cNvSpPr/>
          <p:nvPr>
            <p:custDataLst>
              <p:tags r:id="rId5"/>
            </p:custDataLst>
          </p:nvPr>
        </p:nvSpPr>
        <p:spPr>
          <a:xfrm rot="480000">
            <a:off x="520700" y="2182813"/>
            <a:ext cx="330200" cy="2593975"/>
          </a:xfrm>
          <a:custGeom>
            <a:avLst/>
            <a:gdLst>
              <a:gd name="connisteX0" fmla="*/ 288295 w 288295"/>
              <a:gd name="connsiteY0" fmla="*/ 0 h 2838450"/>
              <a:gd name="connisteX1" fmla="*/ 5 w 288295"/>
              <a:gd name="connsiteY1" fmla="*/ 1153795 h 2838450"/>
              <a:gd name="connisteX2" fmla="*/ 280675 w 288295"/>
              <a:gd name="connsiteY2" fmla="*/ 2838450 h 2838450"/>
            </a:gdLst>
            <a:ahLst/>
            <a:cxnLst>
              <a:cxn ang="0">
                <a:pos x="connisteX0" y="connsiteY0"/>
              </a:cxn>
              <a:cxn ang="0">
                <a:pos x="connisteX1" y="connsiteY1"/>
              </a:cxn>
              <a:cxn ang="0">
                <a:pos x="connisteX2" y="connsiteY2"/>
              </a:cxn>
            </a:cxnLst>
            <a:rect l="l" t="t" r="r" b="b"/>
            <a:pathLst>
              <a:path w="288295" h="2838450">
                <a:moveTo>
                  <a:pt x="288295" y="0"/>
                </a:moveTo>
                <a:cubicBezTo>
                  <a:pt x="224795" y="196850"/>
                  <a:pt x="1275" y="586105"/>
                  <a:pt x="5" y="1153795"/>
                </a:cubicBezTo>
                <a:cubicBezTo>
                  <a:pt x="-1265" y="1721485"/>
                  <a:pt x="219080" y="2524760"/>
                  <a:pt x="280675" y="2838450"/>
                </a:cubicBez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solidFill>
                <a:schemeClr val="lt1"/>
              </a:solidFill>
            </a:endParaRPr>
          </a:p>
        </p:txBody>
      </p:sp>
      <p:sp>
        <p:nvSpPr>
          <p:cNvPr id="16" name="任意多边形 15"/>
          <p:cNvSpPr/>
          <p:nvPr>
            <p:custDataLst>
              <p:tags r:id="rId6"/>
            </p:custDataLst>
          </p:nvPr>
        </p:nvSpPr>
        <p:spPr>
          <a:xfrm rot="300000">
            <a:off x="381000" y="3335338"/>
            <a:ext cx="317500" cy="1943100"/>
          </a:xfrm>
          <a:custGeom>
            <a:avLst/>
            <a:gdLst>
              <a:gd name="connisteX0" fmla="*/ 288295 w 288295"/>
              <a:gd name="connsiteY0" fmla="*/ 0 h 2838450"/>
              <a:gd name="connisteX1" fmla="*/ 5 w 288295"/>
              <a:gd name="connsiteY1" fmla="*/ 1153795 h 2838450"/>
              <a:gd name="connisteX2" fmla="*/ 280675 w 288295"/>
              <a:gd name="connsiteY2" fmla="*/ 2838450 h 2838450"/>
            </a:gdLst>
            <a:ahLst/>
            <a:cxnLst>
              <a:cxn ang="0">
                <a:pos x="connisteX0" y="connsiteY0"/>
              </a:cxn>
              <a:cxn ang="0">
                <a:pos x="connisteX1" y="connsiteY1"/>
              </a:cxn>
              <a:cxn ang="0">
                <a:pos x="connisteX2" y="connsiteY2"/>
              </a:cxn>
            </a:cxnLst>
            <a:rect l="l" t="t" r="r" b="b"/>
            <a:pathLst>
              <a:path w="288295" h="2838450">
                <a:moveTo>
                  <a:pt x="288295" y="0"/>
                </a:moveTo>
                <a:cubicBezTo>
                  <a:pt x="224795" y="196850"/>
                  <a:pt x="1275" y="586105"/>
                  <a:pt x="5" y="1153795"/>
                </a:cubicBezTo>
                <a:cubicBezTo>
                  <a:pt x="-1265" y="1721485"/>
                  <a:pt x="219080" y="2524760"/>
                  <a:pt x="280675" y="2838450"/>
                </a:cubicBez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solidFill>
                <a:schemeClr val="lt1"/>
              </a:solidFill>
            </a:endParaRPr>
          </a:p>
        </p:txBody>
      </p:sp>
      <p:sp>
        <p:nvSpPr>
          <p:cNvPr id="74763" name="文本框 2"/>
          <p:cNvSpPr txBox="1"/>
          <p:nvPr/>
        </p:nvSpPr>
        <p:spPr>
          <a:xfrm>
            <a:off x="8202613" y="2560638"/>
            <a:ext cx="2087562"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
        <p:nvSpPr>
          <p:cNvPr id="74764" name="文本框 5"/>
          <p:cNvSpPr txBox="1"/>
          <p:nvPr/>
        </p:nvSpPr>
        <p:spPr>
          <a:xfrm>
            <a:off x="684213" y="3752850"/>
            <a:ext cx="2087562"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标题 1"/>
          <p:cNvSpPr>
            <a:spLocks noGrp="1"/>
          </p:cNvSpPr>
          <p:nvPr>
            <p:ph type="title"/>
          </p:nvPr>
        </p:nvSpPr>
        <p:spPr>
          <a:xfrm>
            <a:off x="669925" y="442913"/>
            <a:ext cx="1085215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Additional Features</a:t>
            </a:r>
            <a:r>
              <a:rPr lang="zh-CN" altLang="zh-CN" kern="1200" normalizeH="0" baseline="0">
                <a:solidFill>
                  <a:schemeClr val="accent1"/>
                </a:solidFill>
                <a:latin typeface="Arial" panose="020B0604020202020204" pitchFamily="34" charset="0"/>
                <a:ea typeface="微软雅黑" charset="-122"/>
                <a:cs typeface="+mj-cs"/>
                <a:sym typeface="微软雅黑" charset="-122"/>
              </a:rPr>
              <a:t>—The Color change button</a:t>
            </a:r>
            <a:endParaRPr lang="zh-CN" altLang="zh-CN"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75778" name="图片 5" descr="截屏2023-12-21 12.00.23"/>
          <p:cNvPicPr>
            <a:picLocks noChangeAspect="1"/>
          </p:cNvPicPr>
          <p:nvPr/>
        </p:nvPicPr>
        <p:blipFill>
          <a:blip r:embed="rId1"/>
          <a:stretch>
            <a:fillRect/>
          </a:stretch>
        </p:blipFill>
        <p:spPr>
          <a:xfrm>
            <a:off x="965200" y="2058988"/>
            <a:ext cx="5308600" cy="3182937"/>
          </a:xfrm>
          <a:prstGeom prst="rect">
            <a:avLst/>
          </a:prstGeom>
          <a:noFill/>
          <a:ln w="9525">
            <a:noFill/>
          </a:ln>
        </p:spPr>
      </p:pic>
      <p:sp>
        <p:nvSpPr>
          <p:cNvPr id="8" name="椭圆 7"/>
          <p:cNvSpPr/>
          <p:nvPr>
            <p:custDataLst>
              <p:tags r:id="rId2"/>
            </p:custDataLst>
          </p:nvPr>
        </p:nvSpPr>
        <p:spPr>
          <a:xfrm>
            <a:off x="877888" y="2041525"/>
            <a:ext cx="952500" cy="247650"/>
          </a:xfrm>
          <a:prstGeom prst="ellipse">
            <a:avLst/>
          </a:prstGeom>
          <a:noFill/>
          <a:ln>
            <a:solidFill>
              <a:srgbClr val="CC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800" strike="noStrike" noProof="1">
              <a:solidFill>
                <a:schemeClr val="lt1"/>
              </a:solidFill>
            </a:endParaRPr>
          </a:p>
        </p:txBody>
      </p:sp>
      <p:pic>
        <p:nvPicPr>
          <p:cNvPr id="75780" name="图片 9" descr="截屏2023-12-21 12.03.15"/>
          <p:cNvPicPr>
            <a:picLocks noChangeAspect="1"/>
          </p:cNvPicPr>
          <p:nvPr/>
        </p:nvPicPr>
        <p:blipFill>
          <a:blip r:embed="rId3"/>
          <a:stretch>
            <a:fillRect/>
          </a:stretch>
        </p:blipFill>
        <p:spPr>
          <a:xfrm>
            <a:off x="6149975" y="2041525"/>
            <a:ext cx="5326063" cy="3200400"/>
          </a:xfrm>
          <a:prstGeom prst="rect">
            <a:avLst/>
          </a:prstGeom>
          <a:noFill/>
          <a:ln w="9525">
            <a:noFill/>
          </a:ln>
        </p:spPr>
      </p:pic>
      <p:cxnSp>
        <p:nvCxnSpPr>
          <p:cNvPr id="11" name="直接箭头连接符 10"/>
          <p:cNvCxnSpPr/>
          <p:nvPr/>
        </p:nvCxnSpPr>
        <p:spPr>
          <a:xfrm>
            <a:off x="5297488" y="3276600"/>
            <a:ext cx="1262063" cy="0"/>
          </a:xfrm>
          <a:prstGeom prst="straightConnector1">
            <a:avLst/>
          </a:prstGeom>
          <a:ln>
            <a:solidFill>
              <a:srgbClr val="CC0000"/>
            </a:solidFill>
            <a:tailEnd type="arrow" w="med" len="med"/>
          </a:ln>
        </p:spPr>
        <p:style>
          <a:lnRef idx="3">
            <a:schemeClr val="dk1"/>
          </a:lnRef>
          <a:fillRef idx="0">
            <a:schemeClr val="dk1"/>
          </a:fillRef>
          <a:effectRef idx="2">
            <a:schemeClr val="dk1"/>
          </a:effectRef>
          <a:fontRef idx="minor">
            <a:schemeClr val="tx1"/>
          </a:fontRef>
        </p:style>
      </p:cxn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6801" name="图片 1" descr="截屏2023-12-22 19.48.35"/>
          <p:cNvPicPr>
            <a:picLocks noChangeAspect="1"/>
          </p:cNvPicPr>
          <p:nvPr/>
        </p:nvPicPr>
        <p:blipFill>
          <a:blip r:embed="rId1"/>
          <a:stretch>
            <a:fillRect/>
          </a:stretch>
        </p:blipFill>
        <p:spPr>
          <a:xfrm>
            <a:off x="342900" y="1109663"/>
            <a:ext cx="3819525" cy="3205162"/>
          </a:xfrm>
          <a:prstGeom prst="rect">
            <a:avLst/>
          </a:prstGeom>
          <a:noFill/>
          <a:ln w="9525">
            <a:noFill/>
          </a:ln>
        </p:spPr>
      </p:pic>
      <p:sp>
        <p:nvSpPr>
          <p:cNvPr id="76802" name="标题 1"/>
          <p:cNvSpPr>
            <a:spLocks noGrp="1"/>
          </p:cNvSpPr>
          <p:nvPr>
            <p:ph type="title"/>
          </p:nvPr>
        </p:nvSpPr>
        <p:spPr>
          <a:xfrm>
            <a:off x="669925" y="442913"/>
            <a:ext cx="1085215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File Handling</a:t>
            </a:r>
            <a:endParaRPr lang="zh-CN" altLang="zh-CN" sz="4000"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76803" name="图片 4" descr="截屏2023-12-20 22.45.39"/>
          <p:cNvPicPr>
            <a:picLocks noChangeAspect="1"/>
          </p:cNvPicPr>
          <p:nvPr/>
        </p:nvPicPr>
        <p:blipFill>
          <a:blip r:embed="rId2"/>
          <a:stretch>
            <a:fillRect/>
          </a:stretch>
        </p:blipFill>
        <p:spPr>
          <a:xfrm>
            <a:off x="4229100" y="552450"/>
            <a:ext cx="4164013" cy="5902325"/>
          </a:xfrm>
          <a:prstGeom prst="rect">
            <a:avLst/>
          </a:prstGeom>
          <a:noFill/>
          <a:ln w="9525">
            <a:noFill/>
          </a:ln>
        </p:spPr>
      </p:pic>
      <p:cxnSp>
        <p:nvCxnSpPr>
          <p:cNvPr id="8" name="直接箭头连接符 7"/>
          <p:cNvCxnSpPr/>
          <p:nvPr>
            <p:custDataLst>
              <p:tags r:id="rId3"/>
            </p:custDataLst>
          </p:nvPr>
        </p:nvCxnSpPr>
        <p:spPr>
          <a:xfrm flipV="1">
            <a:off x="3429000" y="673100"/>
            <a:ext cx="860425" cy="2773363"/>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4"/>
            </p:custDataLst>
          </p:nvPr>
        </p:nvCxnSpPr>
        <p:spPr>
          <a:xfrm flipV="1">
            <a:off x="4079875" y="2395538"/>
            <a:ext cx="219075" cy="1573213"/>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custDataLst>
              <p:tags r:id="rId5"/>
            </p:custDataLst>
          </p:nvPr>
        </p:nvCxnSpPr>
        <p:spPr>
          <a:xfrm>
            <a:off x="2627313" y="4213225"/>
            <a:ext cx="1700213" cy="96520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76807" name="文本框 12"/>
          <p:cNvSpPr txBox="1"/>
          <p:nvPr/>
        </p:nvSpPr>
        <p:spPr>
          <a:xfrm>
            <a:off x="8121650" y="395288"/>
            <a:ext cx="3819525" cy="6462712"/>
          </a:xfrm>
          <a:prstGeom prst="rect">
            <a:avLst/>
          </a:prstGeom>
          <a:noFill/>
          <a:ln w="9525">
            <a:noFill/>
          </a:ln>
        </p:spPr>
        <p:txBody>
          <a:bodyPr wrap="square" anchor="t" anchorCtr="0">
            <a:spAutoFit/>
          </a:bodyPr>
          <a:p>
            <a:r>
              <a:rPr lang="en-US" altLang="zh-CN" sz="1800" b="1">
                <a:solidFill>
                  <a:srgbClr val="8080AA"/>
                </a:solidFill>
                <a:latin typeface="微软雅黑" charset="-122"/>
                <a:ea typeface="微软雅黑" charset="-122"/>
              </a:rPr>
              <a:t>Read </a:t>
            </a:r>
            <a:r>
              <a:rPr lang="zh-CN" altLang="en-US" sz="1800" b="1">
                <a:solidFill>
                  <a:srgbClr val="8080AA"/>
                </a:solidFill>
                <a:latin typeface="微软雅黑" charset="-122"/>
                <a:ea typeface="微软雅黑" charset="-122"/>
              </a:rPr>
              <a:t>the file</a:t>
            </a:r>
            <a:r>
              <a:rPr lang="en-US" altLang="zh-CN" sz="1800" b="1">
                <a:solidFill>
                  <a:srgbClr val="8080AA"/>
                </a:solidFill>
                <a:latin typeface="微软雅黑" charset="-122"/>
                <a:ea typeface="微软雅黑" charset="-122"/>
              </a:rPr>
              <a:t> </a:t>
            </a:r>
            <a:r>
              <a:rPr lang="zh-CN" altLang="en-US" sz="1800" b="1">
                <a:solidFill>
                  <a:srgbClr val="8080AA"/>
                </a:solidFill>
                <a:latin typeface="微软雅黑" charset="-122"/>
                <a:ea typeface="微软雅黑" charset="-122"/>
              </a:rPr>
              <a:t>add every lines to a list </a:t>
            </a:r>
            <a:endParaRPr lang="zh-CN" altLang="en-US" sz="1800" b="1">
              <a:solidFill>
                <a:srgbClr val="8080AA"/>
              </a:solidFill>
              <a:latin typeface="微软雅黑" charset="-122"/>
              <a:ea typeface="微软雅黑" charset="-122"/>
            </a:endParaRPr>
          </a:p>
          <a:p>
            <a:endParaRPr lang="zh-CN" altLang="en-US" sz="1800" b="1">
              <a:solidFill>
                <a:srgbClr val="8080AA"/>
              </a:solidFill>
              <a:latin typeface="微软雅黑" charset="-122"/>
              <a:ea typeface="微软雅黑" charset="-122"/>
            </a:endParaRPr>
          </a:p>
          <a:p>
            <a:endParaRPr lang="zh-CN" altLang="en-US" sz="1800" b="1">
              <a:solidFill>
                <a:srgbClr val="8080AA"/>
              </a:solidFill>
              <a:latin typeface="微软雅黑" charset="-122"/>
              <a:ea typeface="微软雅黑" charset="-122"/>
            </a:endParaRPr>
          </a:p>
          <a:p>
            <a:r>
              <a:rPr lang="en-US" altLang="zh-CN" sz="1800" b="1">
                <a:solidFill>
                  <a:srgbClr val="8080AA"/>
                </a:solidFill>
                <a:latin typeface="微软雅黑" charset="-122"/>
                <a:ea typeface="微软雅黑" charset="-122"/>
              </a:rPr>
              <a:t>S</a:t>
            </a:r>
            <a:r>
              <a:rPr lang="zh-CN" altLang="en-US" sz="1800" b="1">
                <a:solidFill>
                  <a:srgbClr val="8080AA"/>
                </a:solidFill>
                <a:latin typeface="微软雅黑" charset="-122"/>
                <a:ea typeface="微软雅黑" charset="-122"/>
              </a:rPr>
              <a:t>plit every lines to a new array</a:t>
            </a:r>
            <a:endParaRPr lang="zh-CN" altLang="en-US" sz="1800" b="1">
              <a:solidFill>
                <a:srgbClr val="8080AA"/>
              </a:solidFill>
              <a:latin typeface="微软雅黑" charset="-122"/>
              <a:ea typeface="微软雅黑" charset="-122"/>
            </a:endParaRPr>
          </a:p>
          <a:p>
            <a:endParaRPr lang="zh-CN" altLang="en-US" sz="1800" b="1">
              <a:solidFill>
                <a:srgbClr val="8080AA"/>
              </a:solidFill>
              <a:latin typeface="微软雅黑" charset="-122"/>
              <a:ea typeface="微软雅黑" charset="-122"/>
            </a:endParaRPr>
          </a:p>
          <a:p>
            <a:endParaRPr lang="zh-CN" altLang="en-US" sz="1800" b="1">
              <a:solidFill>
                <a:srgbClr val="8080AA"/>
              </a:solidFill>
              <a:latin typeface="微软雅黑" charset="-122"/>
              <a:ea typeface="微软雅黑" charset="-122"/>
            </a:endParaRPr>
          </a:p>
          <a:p>
            <a:endParaRPr lang="zh-CN" altLang="en-US" sz="1800" b="1">
              <a:solidFill>
                <a:srgbClr val="8080AA"/>
              </a:solidFill>
              <a:latin typeface="微软雅黑" charset="-122"/>
              <a:ea typeface="微软雅黑" charset="-122"/>
            </a:endParaRPr>
          </a:p>
          <a:p>
            <a:endParaRPr lang="zh-CN" altLang="en-US" sz="1800" b="1">
              <a:solidFill>
                <a:srgbClr val="8080AA"/>
              </a:solidFill>
              <a:latin typeface="微软雅黑" charset="-122"/>
              <a:ea typeface="微软雅黑" charset="-122"/>
            </a:endParaRPr>
          </a:p>
          <a:p>
            <a:endParaRPr lang="zh-CN" altLang="en-US" sz="1800" b="1">
              <a:solidFill>
                <a:srgbClr val="8080AA"/>
              </a:solidFill>
              <a:latin typeface="微软雅黑" charset="-122"/>
              <a:ea typeface="微软雅黑" charset="-122"/>
            </a:endParaRPr>
          </a:p>
          <a:p>
            <a:r>
              <a:rPr lang="zh-CN" altLang="en-US" sz="1800" b="1">
                <a:solidFill>
                  <a:srgbClr val="8080AA"/>
                </a:solidFill>
                <a:latin typeface="微软雅黑" charset="-122"/>
                <a:ea typeface="微软雅黑" charset="-122"/>
              </a:rPr>
              <a:t>In every array use a method to determine whether an element is a word or a number</a:t>
            </a:r>
            <a:endParaRPr lang="zh-CN" altLang="en-US" sz="1800" b="1">
              <a:solidFill>
                <a:srgbClr val="8080AA"/>
              </a:solidFill>
              <a:latin typeface="微软雅黑" charset="-122"/>
              <a:ea typeface="微软雅黑" charset="-122"/>
            </a:endParaRPr>
          </a:p>
          <a:p>
            <a:endParaRPr lang="zh-CN" altLang="en-US" sz="1800" b="1">
              <a:solidFill>
                <a:srgbClr val="8080AA"/>
              </a:solidFill>
              <a:latin typeface="微软雅黑" charset="-122"/>
              <a:ea typeface="微软雅黑" charset="-122"/>
            </a:endParaRPr>
          </a:p>
          <a:p>
            <a:endParaRPr lang="zh-CN" altLang="en-US" sz="1800" b="1">
              <a:solidFill>
                <a:srgbClr val="8080AA"/>
              </a:solidFill>
              <a:latin typeface="微软雅黑" charset="-122"/>
              <a:ea typeface="微软雅黑" charset="-122"/>
            </a:endParaRPr>
          </a:p>
          <a:p>
            <a:r>
              <a:rPr lang="zh-CN" altLang="en-US" sz="1800" b="1">
                <a:solidFill>
                  <a:srgbClr val="8080AA"/>
                </a:solidFill>
                <a:latin typeface="微软雅黑" charset="-122"/>
                <a:ea typeface="微软雅黑" charset="-122"/>
              </a:rPr>
              <a:t>then </a:t>
            </a:r>
            <a:r>
              <a:rPr lang="en-US" altLang="zh-CN" sz="1800" b="1">
                <a:solidFill>
                  <a:srgbClr val="8080AA"/>
                </a:solidFill>
                <a:latin typeface="微软雅黑" charset="-122"/>
                <a:ea typeface="微软雅黑" charset="-122"/>
              </a:rPr>
              <a:t>u</a:t>
            </a:r>
            <a:r>
              <a:rPr lang="zh-CN" altLang="en-US" sz="1800" b="1">
                <a:solidFill>
                  <a:srgbClr val="8080AA"/>
                </a:solidFill>
                <a:latin typeface="微软雅黑" charset="-122"/>
                <a:ea typeface="微软雅黑" charset="-122"/>
              </a:rPr>
              <a:t>se recursi</a:t>
            </a:r>
            <a:r>
              <a:rPr lang="en-US" altLang="zh-CN" sz="1800" b="1">
                <a:solidFill>
                  <a:srgbClr val="8080AA"/>
                </a:solidFill>
                <a:latin typeface="微软雅黑" charset="-122"/>
                <a:ea typeface="微软雅黑" charset="-122"/>
              </a:rPr>
              <a:t>on</a:t>
            </a:r>
            <a:r>
              <a:rPr lang="zh-CN" altLang="en-US" sz="1800" b="1">
                <a:solidFill>
                  <a:srgbClr val="8080AA"/>
                </a:solidFill>
                <a:latin typeface="微软雅黑" charset="-122"/>
                <a:ea typeface="微软雅黑" charset="-122"/>
              </a:rPr>
              <a:t> to get the name of each class and its corresponding data very accurately</a:t>
            </a:r>
            <a:endParaRPr lang="zh-CN" altLang="en-US" sz="1800" b="1">
              <a:solidFill>
                <a:srgbClr val="8080AA"/>
              </a:solidFill>
              <a:latin typeface="微软雅黑" charset="-122"/>
              <a:ea typeface="微软雅黑" charset="-122"/>
            </a:endParaRPr>
          </a:p>
          <a:p>
            <a:endParaRPr lang="zh-CN" altLang="en-US" sz="1800" b="1">
              <a:solidFill>
                <a:srgbClr val="000000"/>
              </a:solidFill>
              <a:latin typeface="微软雅黑" charset="-122"/>
              <a:ea typeface="微软雅黑" charset="-122"/>
            </a:endParaRPr>
          </a:p>
          <a:p>
            <a:endParaRPr lang="zh-CN" altLang="en-US" sz="1800" b="1">
              <a:solidFill>
                <a:srgbClr val="000000"/>
              </a:solidFill>
              <a:latin typeface="微软雅黑" charset="-122"/>
              <a:ea typeface="微软雅黑" charset="-122"/>
            </a:endParaRPr>
          </a:p>
          <a:p>
            <a:endParaRPr lang="zh-CN" altLang="en-US" sz="1800" b="1">
              <a:solidFill>
                <a:srgbClr val="000000"/>
              </a:solidFill>
              <a:latin typeface="微软雅黑" charset="-122"/>
              <a:ea typeface="微软雅黑" charset="-122"/>
            </a:endParaRPr>
          </a:p>
          <a:p>
            <a:endParaRPr lang="zh-CN" altLang="en-US" sz="1800" b="1">
              <a:solidFill>
                <a:srgbClr val="000000"/>
              </a:solidFill>
              <a:latin typeface="微软雅黑" charset="-122"/>
              <a:ea typeface="微软雅黑" charset="-122"/>
            </a:endParaRPr>
          </a:p>
        </p:txBody>
      </p:sp>
      <p:cxnSp>
        <p:nvCxnSpPr>
          <p:cNvPr id="14" name="直接箭头连接符 13"/>
          <p:cNvCxnSpPr/>
          <p:nvPr>
            <p:custDataLst>
              <p:tags r:id="rId6"/>
            </p:custDataLst>
          </p:nvPr>
        </p:nvCxnSpPr>
        <p:spPr>
          <a:xfrm>
            <a:off x="9739313" y="768350"/>
            <a:ext cx="0" cy="708025"/>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custDataLst>
              <p:tags r:id="rId7"/>
            </p:custDataLst>
          </p:nvPr>
        </p:nvCxnSpPr>
        <p:spPr>
          <a:xfrm>
            <a:off x="9739313" y="1866900"/>
            <a:ext cx="0" cy="1295400"/>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custDataLst>
              <p:tags r:id="rId8"/>
            </p:custDataLst>
          </p:nvPr>
        </p:nvCxnSpPr>
        <p:spPr>
          <a:xfrm>
            <a:off x="9739313" y="4103688"/>
            <a:ext cx="0" cy="576263"/>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9707" name="文本框 16"/>
          <p:cNvSpPr txBox="1"/>
          <p:nvPr>
            <p:custDataLst>
              <p:tags r:id="rId9"/>
            </p:custDataLst>
          </p:nvPr>
        </p:nvSpPr>
        <p:spPr>
          <a:xfrm>
            <a:off x="620713" y="4486275"/>
            <a:ext cx="3117850" cy="644525"/>
          </a:xfrm>
          <a:prstGeom prst="rect">
            <a:avLst/>
          </a:prstGeom>
          <a:noFill/>
          <a:ln w="9525">
            <a:noFill/>
          </a:ln>
        </p:spPr>
        <p:txBody>
          <a:bodyPr wrap="square" anchor="t" anchorCtr="0">
            <a:spAutoFit/>
          </a:bodyPr>
          <a:p>
            <a:r>
              <a:rPr lang="en-US" altLang="zh-CN" b="1" noProof="1">
                <a:solidFill>
                  <a:schemeClr val="dk1"/>
                </a:solidFill>
                <a:latin typeface="宋体" charset="0"/>
                <a:ea typeface="微软雅黑" charset="-122"/>
                <a:cs typeface="宋体" charset="0"/>
              </a:rPr>
              <a:t>＊</a:t>
            </a:r>
            <a:r>
              <a:rPr lang="en-US" altLang="zh-CN" b="1" noProof="1">
                <a:solidFill>
                  <a:schemeClr val="dk1"/>
                </a:solidFill>
                <a:latin typeface="微软雅黑" charset="-122"/>
                <a:ea typeface="微软雅黑" charset="-122"/>
                <a:cs typeface="+mn-cs"/>
              </a:rPr>
              <a:t>File Reading</a:t>
            </a:r>
            <a:r>
              <a:rPr lang="zh-CN" altLang="en-US" b="1" noProof="1">
                <a:solidFill>
                  <a:schemeClr val="dk1"/>
                </a:solidFill>
                <a:latin typeface="微软雅黑" charset="-122"/>
                <a:ea typeface="微软雅黑" charset="-122"/>
                <a:cs typeface="+mn-cs"/>
              </a:rPr>
              <a:t>：</a:t>
            </a:r>
            <a:endParaRPr lang="en-US" altLang="zh-CN" b="1" noProof="1">
              <a:solidFill>
                <a:schemeClr val="dk1"/>
              </a:solidFill>
              <a:latin typeface="微软雅黑" charset="-122"/>
              <a:ea typeface="微软雅黑" charset="-122"/>
            </a:endParaRPr>
          </a:p>
          <a:p>
            <a:r>
              <a:rPr lang="en-US" altLang="zh-CN" b="1" noProof="1">
                <a:solidFill>
                  <a:schemeClr val="dk1"/>
                </a:solidFill>
                <a:latin typeface="微软雅黑" charset="-122"/>
                <a:ea typeface="微软雅黑" charset="-122"/>
                <a:cs typeface="+mn-cs"/>
              </a:rPr>
              <a:t>Put each line into a list</a:t>
            </a:r>
            <a:endParaRPr lang="en-US" altLang="zh-CN" b="1" noProof="1">
              <a:solidFill>
                <a:schemeClr val="dk1"/>
              </a:solidFill>
              <a:latin typeface="微软雅黑" charset="-122"/>
              <a:ea typeface="微软雅黑" charset="-122"/>
            </a:endParaRPr>
          </a:p>
        </p:txBody>
      </p:sp>
      <p:sp>
        <p:nvSpPr>
          <p:cNvPr id="29708" name="文本框 17"/>
          <p:cNvSpPr txBox="1"/>
          <p:nvPr>
            <p:custDataLst>
              <p:tags r:id="rId10"/>
            </p:custDataLst>
          </p:nvPr>
        </p:nvSpPr>
        <p:spPr>
          <a:xfrm>
            <a:off x="4327525" y="6343650"/>
            <a:ext cx="3935413" cy="368300"/>
          </a:xfrm>
          <a:prstGeom prst="rect">
            <a:avLst/>
          </a:prstGeom>
          <a:noFill/>
          <a:ln w="9525">
            <a:noFill/>
          </a:ln>
        </p:spPr>
        <p:txBody>
          <a:bodyPr wrap="square" anchor="t" anchorCtr="0">
            <a:spAutoFit/>
          </a:bodyPr>
          <a:p>
            <a:r>
              <a:rPr lang="en-US" altLang="zh-CN" b="1" noProof="1">
                <a:solidFill>
                  <a:schemeClr val="dk1"/>
                </a:solidFill>
                <a:latin typeface="宋体" charset="0"/>
                <a:ea typeface="微软雅黑" charset="-122"/>
                <a:cs typeface="宋体" charset="0"/>
              </a:rPr>
              <a:t>＊</a:t>
            </a:r>
            <a:r>
              <a:rPr lang="en-US" altLang="zh-CN" b="1" noProof="1">
                <a:solidFill>
                  <a:schemeClr val="dk1"/>
                </a:solidFill>
                <a:latin typeface="微软雅黑" charset="-122"/>
                <a:ea typeface="微软雅黑" charset="-122"/>
                <a:cs typeface="+mn-cs"/>
              </a:rPr>
              <a:t>Data parsing and Verification</a:t>
            </a:r>
            <a:endParaRPr lang="en-US" altLang="zh-CN" b="1" noProof="1">
              <a:solidFill>
                <a:schemeClr val="dk1"/>
              </a:solidFill>
              <a:latin typeface="微软雅黑" charset="-122"/>
              <a:ea typeface="微软雅黑" charset="-122"/>
            </a:endParaRPr>
          </a:p>
        </p:txBody>
      </p:sp>
      <p:cxnSp>
        <p:nvCxnSpPr>
          <p:cNvPr id="19" name="直接箭头连接符 18"/>
          <p:cNvCxnSpPr/>
          <p:nvPr>
            <p:custDataLst>
              <p:tags r:id="rId11"/>
            </p:custDataLst>
          </p:nvPr>
        </p:nvCxnSpPr>
        <p:spPr>
          <a:xfrm>
            <a:off x="1236663" y="3273425"/>
            <a:ext cx="0" cy="1246188"/>
          </a:xfrm>
          <a:prstGeom prst="straightConnector1">
            <a:avLst/>
          </a:prstGeom>
          <a:ln>
            <a:solidFill>
              <a:schemeClr val="dk1"/>
            </a:solidFill>
            <a:tailEnd type="arrow" w="med" len="med"/>
          </a:ln>
        </p:spPr>
        <p:style>
          <a:lnRef idx="1">
            <a:schemeClr val="dk1"/>
          </a:lnRef>
          <a:fillRef idx="0">
            <a:schemeClr val="dk1"/>
          </a:fillRef>
          <a:effectRef idx="0">
            <a:schemeClr val="dk1"/>
          </a:effectRef>
          <a:fontRef idx="minor">
            <a:schemeClr val="tx1"/>
          </a:fontRef>
        </p:style>
      </p:cxnSp>
    </p:spTree>
    <p:custDataLst>
      <p:tags r:id="rId1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
          <p:cNvSpPr>
            <a:spLocks noGrp="1"/>
          </p:cNvSpPr>
          <p:nvPr>
            <p:ph type="title"/>
          </p:nvPr>
        </p:nvSpPr>
        <p:spPr>
          <a:xfrm>
            <a:off x="669925" y="442913"/>
            <a:ext cx="1085215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Exception Handling</a:t>
            </a:r>
            <a:endParaRPr lang="zh-CN" altLang="zh-CN" sz="4000"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78850" name="图片 8" descr="截屏2023-12-20 16.43.15"/>
          <p:cNvPicPr>
            <a:picLocks noChangeAspect="1"/>
          </p:cNvPicPr>
          <p:nvPr/>
        </p:nvPicPr>
        <p:blipFill>
          <a:blip r:embed="rId1"/>
          <a:srcRect l="22977"/>
          <a:stretch>
            <a:fillRect/>
          </a:stretch>
        </p:blipFill>
        <p:spPr>
          <a:xfrm>
            <a:off x="500063" y="1922463"/>
            <a:ext cx="4608512" cy="3605212"/>
          </a:xfrm>
          <a:prstGeom prst="rect">
            <a:avLst/>
          </a:prstGeom>
          <a:noFill/>
          <a:ln w="9525">
            <a:noFill/>
          </a:ln>
        </p:spPr>
      </p:pic>
      <p:sp>
        <p:nvSpPr>
          <p:cNvPr id="78851" name="文本框 3"/>
          <p:cNvSpPr txBox="1"/>
          <p:nvPr/>
        </p:nvSpPr>
        <p:spPr>
          <a:xfrm>
            <a:off x="5108575" y="1601788"/>
            <a:ext cx="5926138" cy="4246562"/>
          </a:xfrm>
          <a:prstGeom prst="rect">
            <a:avLst/>
          </a:prstGeom>
          <a:noFill/>
          <a:ln w="9525">
            <a:noFill/>
          </a:ln>
        </p:spPr>
        <p:txBody>
          <a:bodyPr wrap="square" anchor="t" anchorCtr="0">
            <a:spAutoFit/>
          </a:bodyPr>
          <a:p>
            <a:r>
              <a:rPr lang="en-US" altLang="zh-CN" sz="1800" b="1">
                <a:solidFill>
                  <a:srgbClr val="8080AA"/>
                </a:solidFill>
                <a:latin typeface="微软雅黑" charset="-122"/>
                <a:ea typeface="微软雅黑" charset="-122"/>
              </a:rPr>
              <a:t>Type——IOException</a:t>
            </a:r>
            <a:r>
              <a:rPr lang="zh-CN" altLang="en-US" sz="1800" b="1">
                <a:solidFill>
                  <a:srgbClr val="8080AA"/>
                </a:solidFill>
                <a:latin typeface="微软雅黑" charset="-122"/>
                <a:ea typeface="微软雅黑" charset="-122"/>
              </a:rPr>
              <a:t>：</a:t>
            </a:r>
            <a:endParaRPr lang="en-US" altLang="zh-CN" sz="1800" b="1">
              <a:solidFill>
                <a:srgbClr val="8080AA"/>
              </a:solidFill>
              <a:latin typeface="微软雅黑" charset="-122"/>
              <a:ea typeface="微软雅黑" charset="-122"/>
            </a:endParaRPr>
          </a:p>
          <a:p>
            <a:r>
              <a:rPr lang="en-US" altLang="zh-CN" sz="1800" b="1">
                <a:solidFill>
                  <a:srgbClr val="8080AA"/>
                </a:solidFill>
                <a:latin typeface="宋体" charset="0"/>
                <a:ea typeface="微软雅黑" charset="-122"/>
              </a:rPr>
              <a:t>＊</a:t>
            </a:r>
            <a:r>
              <a:rPr lang="en-US" altLang="zh-CN" sz="1800" b="1">
                <a:solidFill>
                  <a:srgbClr val="8080AA"/>
                </a:solidFill>
                <a:latin typeface="微软雅黑" charset="-122"/>
                <a:ea typeface="微软雅黑" charset="-122"/>
              </a:rPr>
              <a:t>May occur during a file input/output operation.</a:t>
            </a:r>
            <a:endParaRPr lang="en-US" altLang="zh-CN" sz="1800" b="1">
              <a:solidFill>
                <a:srgbClr val="8080AA"/>
              </a:solidFill>
              <a:latin typeface="微软雅黑" charset="-122"/>
              <a:ea typeface="微软雅黑" charset="-122"/>
            </a:endParaRPr>
          </a:p>
          <a:p>
            <a:r>
              <a:rPr lang="en-US" altLang="zh-CN" sz="1800" b="1">
                <a:solidFill>
                  <a:srgbClr val="8080AA"/>
                </a:solidFill>
                <a:latin typeface="宋体" charset="0"/>
                <a:ea typeface="微软雅黑" charset="-122"/>
              </a:rPr>
              <a:t>＊</a:t>
            </a:r>
            <a:r>
              <a:rPr lang="en-US" altLang="zh-CN" sz="1800" b="1">
                <a:solidFill>
                  <a:srgbClr val="8080AA"/>
                </a:solidFill>
                <a:latin typeface="微软雅黑" charset="-122"/>
                <a:ea typeface="微软雅黑" charset="-122"/>
              </a:rPr>
              <a:t>In the code, when reading a file through Scanner, we use the Scanner constructor and the nextLine() method, whose calls may throw IOException</a:t>
            </a:r>
            <a:endParaRPr lang="en-US" altLang="zh-CN" sz="1800" b="1">
              <a:solidFill>
                <a:srgbClr val="8080AA"/>
              </a:solidFill>
              <a:latin typeface="微软雅黑" charset="-122"/>
              <a:ea typeface="微软雅黑" charset="-122"/>
            </a:endParaRPr>
          </a:p>
          <a:p>
            <a:endParaRPr lang="en-US" altLang="zh-CN" sz="1800" b="1">
              <a:solidFill>
                <a:srgbClr val="8080AA"/>
              </a:solidFill>
              <a:latin typeface="微软雅黑" charset="-122"/>
              <a:ea typeface="微软雅黑" charset="-122"/>
            </a:endParaRPr>
          </a:p>
          <a:p>
            <a:endParaRPr lang="en-US" altLang="zh-CN" sz="1800" b="1">
              <a:solidFill>
                <a:srgbClr val="8080AA"/>
              </a:solidFill>
              <a:latin typeface="微软雅黑" charset="-122"/>
              <a:ea typeface="微软雅黑" charset="-122"/>
            </a:endParaRPr>
          </a:p>
          <a:p>
            <a:r>
              <a:rPr lang="en-US" altLang="zh-CN" sz="1800" b="1">
                <a:solidFill>
                  <a:srgbClr val="8080AA"/>
                </a:solidFill>
                <a:latin typeface="微软雅黑" charset="-122"/>
                <a:ea typeface="微软雅黑" charset="-122"/>
              </a:rPr>
              <a:t>Handling Policy：</a:t>
            </a:r>
            <a:endParaRPr lang="en-US" altLang="zh-CN" sz="1800" b="1">
              <a:solidFill>
                <a:srgbClr val="8080AA"/>
              </a:solidFill>
              <a:latin typeface="微软雅黑" charset="-122"/>
              <a:ea typeface="微软雅黑" charset="-122"/>
            </a:endParaRPr>
          </a:p>
          <a:p>
            <a:r>
              <a:rPr lang="en-US" altLang="zh-CN" sz="1800" b="1">
                <a:solidFill>
                  <a:srgbClr val="8080AA"/>
                </a:solidFill>
                <a:latin typeface="宋体" charset="0"/>
                <a:ea typeface="微软雅黑" charset="-122"/>
              </a:rPr>
              <a:t>＊</a:t>
            </a:r>
            <a:r>
              <a:rPr lang="en-US" altLang="zh-CN" sz="1800" b="1">
                <a:solidFill>
                  <a:srgbClr val="8080AA"/>
                </a:solidFill>
                <a:latin typeface="微软雅黑" charset="-122"/>
                <a:ea typeface="微软雅黑" charset="-122"/>
              </a:rPr>
              <a:t>Using a </a:t>
            </a:r>
            <a:r>
              <a:rPr lang="en-US" altLang="zh-CN" sz="1800" b="1">
                <a:solidFill>
                  <a:srgbClr val="92D050"/>
                </a:solidFill>
                <a:latin typeface="微软雅黑" charset="-122"/>
                <a:ea typeface="微软雅黑" charset="-122"/>
              </a:rPr>
              <a:t>try-catch</a:t>
            </a:r>
            <a:r>
              <a:rPr lang="en-US" altLang="zh-CN" sz="1800" b="1">
                <a:solidFill>
                  <a:srgbClr val="8080AA"/>
                </a:solidFill>
                <a:latin typeface="微软雅黑" charset="-122"/>
                <a:ea typeface="微软雅黑" charset="-122"/>
              </a:rPr>
              <a:t> block</a:t>
            </a:r>
            <a:endParaRPr lang="en-US" altLang="zh-CN" sz="1800" b="1">
              <a:solidFill>
                <a:srgbClr val="8080AA"/>
              </a:solidFill>
              <a:latin typeface="微软雅黑" charset="-122"/>
              <a:ea typeface="微软雅黑" charset="-122"/>
            </a:endParaRPr>
          </a:p>
          <a:p>
            <a:r>
              <a:rPr lang="en-US" altLang="zh-CN" sz="1800" b="1">
                <a:solidFill>
                  <a:srgbClr val="8080AA"/>
                </a:solidFill>
                <a:latin typeface="宋体" charset="0"/>
                <a:ea typeface="微软雅黑" charset="-122"/>
                <a:sym typeface="微软雅黑" charset="-122"/>
              </a:rPr>
              <a:t>＊</a:t>
            </a:r>
            <a:r>
              <a:rPr lang="en-US" altLang="zh-CN" sz="1800" b="1">
                <a:solidFill>
                  <a:srgbClr val="8080AA"/>
                </a:solidFill>
                <a:latin typeface="微软雅黑" charset="-122"/>
                <a:ea typeface="微软雅黑" charset="-122"/>
              </a:rPr>
              <a:t>First, it tries to run in the try block. If the code in the try block raises IOException, it jumps to the catch block. The exception message for the caught IOException is printed with System.out.println(ioe.getMessage())</a:t>
            </a:r>
            <a:endParaRPr lang="en-US" altLang="zh-CN" sz="1800" b="1">
              <a:solidFill>
                <a:srgbClr val="8080AA"/>
              </a:solidFill>
              <a:latin typeface="微软雅黑" charset="-122"/>
              <a:ea typeface="微软雅黑" charset="-122"/>
            </a:endParaRPr>
          </a:p>
          <a:p>
            <a:endParaRPr lang="en-US" altLang="zh-CN" sz="1800" b="1">
              <a:solidFill>
                <a:srgbClr val="8080AA"/>
              </a:solidFill>
              <a:latin typeface="微软雅黑" charset="-122"/>
              <a:ea typeface="微软雅黑" charset="-122"/>
            </a:endParaRPr>
          </a:p>
        </p:txBody>
      </p:sp>
      <p:sp>
        <p:nvSpPr>
          <p:cNvPr id="6" name="矩形 5"/>
          <p:cNvSpPr/>
          <p:nvPr>
            <p:custDataLst>
              <p:tags r:id="rId2"/>
            </p:custDataLst>
          </p:nvPr>
        </p:nvSpPr>
        <p:spPr>
          <a:xfrm>
            <a:off x="850900" y="1844675"/>
            <a:ext cx="765175" cy="349250"/>
          </a:xfrm>
          <a:prstGeom prst="rect">
            <a:avLst/>
          </a:prstGeom>
          <a:noFill/>
          <a:ln w="2857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1800" strike="noStrike" noProof="1">
              <a:solidFill>
                <a:schemeClr val="lt1"/>
              </a:solidFill>
            </a:endParaRPr>
          </a:p>
        </p:txBody>
      </p:sp>
      <p:sp>
        <p:nvSpPr>
          <p:cNvPr id="7" name="矩形 6"/>
          <p:cNvSpPr/>
          <p:nvPr>
            <p:custDataLst>
              <p:tags r:id="rId3"/>
            </p:custDataLst>
          </p:nvPr>
        </p:nvSpPr>
        <p:spPr>
          <a:xfrm>
            <a:off x="930275" y="4349750"/>
            <a:ext cx="765175" cy="347663"/>
          </a:xfrm>
          <a:prstGeom prst="rect">
            <a:avLst/>
          </a:prstGeom>
          <a:noFill/>
          <a:ln w="2857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1800" strike="noStrike" noProof="1">
              <a:solidFill>
                <a:schemeClr val="lt1"/>
              </a:solidFill>
            </a:endParaRPr>
          </a:p>
        </p:txBody>
      </p:sp>
      <p:sp>
        <p:nvSpPr>
          <p:cNvPr id="9" name="圆角矩形 8"/>
          <p:cNvSpPr/>
          <p:nvPr>
            <p:custDataLst>
              <p:tags r:id="rId4"/>
            </p:custDataLst>
          </p:nvPr>
        </p:nvSpPr>
        <p:spPr>
          <a:xfrm>
            <a:off x="1798638" y="4387850"/>
            <a:ext cx="1706563" cy="271463"/>
          </a:xfrm>
          <a:prstGeom prst="roundRect">
            <a:avLst/>
          </a:prstGeom>
          <a:noFill/>
          <a:ln w="28575">
            <a:solidFill>
              <a:schemeClr val="accent1">
                <a:shade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1800" strike="noStrike" noProof="1">
              <a:solidFill>
                <a:schemeClr val="lt1"/>
              </a:solidFill>
            </a:endParaRPr>
          </a:p>
        </p:txBody>
      </p:sp>
      <p:sp>
        <p:nvSpPr>
          <p:cNvPr id="78855" name="文本框 15"/>
          <p:cNvSpPr txBox="1"/>
          <p:nvPr/>
        </p:nvSpPr>
        <p:spPr>
          <a:xfrm>
            <a:off x="500063" y="5527675"/>
            <a:ext cx="2087562"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Tree>
    <p:custDataLst>
      <p:tags r:id="rId5"/>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
          <p:cNvSpPr>
            <a:spLocks noGrp="1"/>
          </p:cNvSpPr>
          <p:nvPr>
            <p:ph type="title"/>
          </p:nvPr>
        </p:nvSpPr>
        <p:spPr>
          <a:xfrm>
            <a:off x="669925" y="442913"/>
            <a:ext cx="1085215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Exception Handling</a:t>
            </a:r>
            <a:br>
              <a:rPr lang="zh-CN" altLang="zh-CN" sz="4000" kern="1200" normalizeH="0" baseline="0">
                <a:solidFill>
                  <a:schemeClr val="accent1"/>
                </a:solidFill>
                <a:latin typeface="Arial" panose="020B0604020202020204" pitchFamily="34" charset="0"/>
                <a:ea typeface="微软雅黑" charset="-122"/>
                <a:cs typeface="+mj-cs"/>
                <a:sym typeface="微软雅黑" charset="-122"/>
              </a:rPr>
            </a:br>
            <a:endParaRPr lang="zh-CN" altLang="en-US" sz="4000" kern="1200" normalizeH="0" baseline="0">
              <a:solidFill>
                <a:srgbClr val="262626"/>
              </a:solidFill>
              <a:latin typeface="Arial" panose="020B0604020202020204" pitchFamily="34" charset="0"/>
              <a:ea typeface="微软雅黑" charset="-122"/>
              <a:cs typeface="+mj-cs"/>
              <a:sym typeface="微软雅黑" charset="-122"/>
            </a:endParaRPr>
          </a:p>
        </p:txBody>
      </p:sp>
      <p:pic>
        <p:nvPicPr>
          <p:cNvPr id="79874" name="图片 3" descr="截屏2023-12-21 15.16.23"/>
          <p:cNvPicPr>
            <a:picLocks noChangeAspect="1"/>
          </p:cNvPicPr>
          <p:nvPr/>
        </p:nvPicPr>
        <p:blipFill>
          <a:blip r:embed="rId1"/>
          <a:srcRect l="15739" r="12831" b="41574"/>
          <a:stretch>
            <a:fillRect/>
          </a:stretch>
        </p:blipFill>
        <p:spPr>
          <a:xfrm>
            <a:off x="450850" y="1620838"/>
            <a:ext cx="4924425" cy="3636962"/>
          </a:xfrm>
          <a:prstGeom prst="rect">
            <a:avLst/>
          </a:prstGeom>
          <a:noFill/>
          <a:ln w="9525">
            <a:noFill/>
          </a:ln>
        </p:spPr>
      </p:pic>
      <p:pic>
        <p:nvPicPr>
          <p:cNvPr id="79875" name="图片 4" descr="截屏2023-12-21 15.17.14"/>
          <p:cNvPicPr>
            <a:picLocks noChangeAspect="1"/>
          </p:cNvPicPr>
          <p:nvPr/>
        </p:nvPicPr>
        <p:blipFill>
          <a:blip r:embed="rId2"/>
          <a:stretch>
            <a:fillRect/>
          </a:stretch>
        </p:blipFill>
        <p:spPr>
          <a:xfrm>
            <a:off x="5575300" y="2686050"/>
            <a:ext cx="6107113" cy="823913"/>
          </a:xfrm>
          <a:prstGeom prst="rect">
            <a:avLst/>
          </a:prstGeom>
          <a:noFill/>
          <a:ln w="9525">
            <a:noFill/>
          </a:ln>
        </p:spPr>
      </p:pic>
      <p:sp>
        <p:nvSpPr>
          <p:cNvPr id="7" name="矩形 6"/>
          <p:cNvSpPr/>
          <p:nvPr/>
        </p:nvSpPr>
        <p:spPr>
          <a:xfrm>
            <a:off x="1598613" y="1808163"/>
            <a:ext cx="1741488" cy="252413"/>
          </a:xfrm>
          <a:prstGeom prst="rect">
            <a:avLst/>
          </a:prstGeom>
          <a:noFill/>
          <a:ln w="28575">
            <a:solidFill>
              <a:srgbClr val="CC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8" name="矩形 7"/>
          <p:cNvSpPr/>
          <p:nvPr/>
        </p:nvSpPr>
        <p:spPr>
          <a:xfrm>
            <a:off x="5711825" y="2686050"/>
            <a:ext cx="2119313" cy="193675"/>
          </a:xfrm>
          <a:prstGeom prst="rect">
            <a:avLst/>
          </a:prstGeom>
          <a:noFill/>
          <a:ln w="28575">
            <a:solidFill>
              <a:srgbClr val="CC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9" name="矩形 8"/>
          <p:cNvSpPr/>
          <p:nvPr/>
        </p:nvSpPr>
        <p:spPr>
          <a:xfrm>
            <a:off x="1012825" y="2628900"/>
            <a:ext cx="2422525" cy="350838"/>
          </a:xfrm>
          <a:prstGeom prst="rect">
            <a:avLst/>
          </a:prstGeom>
          <a:noFill/>
          <a:ln w="28575">
            <a:solidFill>
              <a:srgbClr val="CC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0" name="直接箭头连接符 9"/>
          <p:cNvCxnSpPr/>
          <p:nvPr/>
        </p:nvCxnSpPr>
        <p:spPr>
          <a:xfrm>
            <a:off x="1146175" y="2989263"/>
            <a:ext cx="0" cy="1223963"/>
          </a:xfrm>
          <a:prstGeom prst="straightConnector1">
            <a:avLst/>
          </a:prstGeom>
          <a:ln>
            <a:solidFill>
              <a:srgbClr val="CC0000"/>
            </a:solidFill>
            <a:tailEnd type="arrow" w="med" len="med"/>
          </a:ln>
        </p:spPr>
        <p:style>
          <a:lnRef idx="3">
            <a:schemeClr val="dk1"/>
          </a:lnRef>
          <a:fillRef idx="0">
            <a:schemeClr val="dk1"/>
          </a:fillRef>
          <a:effectRef idx="2">
            <a:schemeClr val="dk1"/>
          </a:effectRef>
          <a:fontRef idx="minor">
            <a:schemeClr val="tx1"/>
          </a:fontRef>
        </p:style>
      </p:cxnSp>
      <p:sp>
        <p:nvSpPr>
          <p:cNvPr id="11" name="矩形 10"/>
          <p:cNvSpPr/>
          <p:nvPr/>
        </p:nvSpPr>
        <p:spPr>
          <a:xfrm>
            <a:off x="919163" y="4213225"/>
            <a:ext cx="2738438" cy="350838"/>
          </a:xfrm>
          <a:prstGeom prst="rect">
            <a:avLst/>
          </a:prstGeom>
          <a:noFill/>
          <a:ln w="28575">
            <a:solidFill>
              <a:srgbClr val="CC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cxnSp>
        <p:nvCxnSpPr>
          <p:cNvPr id="13" name="直接箭头连接符 12"/>
          <p:cNvCxnSpPr>
            <a:stCxn id="7" idx="1"/>
          </p:cNvCxnSpPr>
          <p:nvPr/>
        </p:nvCxnSpPr>
        <p:spPr>
          <a:xfrm flipH="1">
            <a:off x="1046163" y="1933575"/>
            <a:ext cx="552450" cy="561975"/>
          </a:xfrm>
          <a:prstGeom prst="straightConnector1">
            <a:avLst/>
          </a:prstGeom>
          <a:ln>
            <a:solidFill>
              <a:srgbClr val="CC0000"/>
            </a:solidFill>
            <a:tailEnd type="arrow" w="med" len="med"/>
          </a:ln>
        </p:spPr>
        <p:style>
          <a:lnRef idx="3">
            <a:schemeClr val="dk1"/>
          </a:lnRef>
          <a:fillRef idx="0">
            <a:schemeClr val="dk1"/>
          </a:fillRef>
          <a:effectRef idx="2">
            <a:schemeClr val="dk1"/>
          </a:effectRef>
          <a:fontRef idx="minor">
            <a:schemeClr val="tx1"/>
          </a:fontRef>
        </p:style>
      </p:cxnSp>
      <p:cxnSp>
        <p:nvCxnSpPr>
          <p:cNvPr id="14" name="肘形连接符 13"/>
          <p:cNvCxnSpPr>
            <a:stCxn id="7" idx="1"/>
          </p:cNvCxnSpPr>
          <p:nvPr/>
        </p:nvCxnSpPr>
        <p:spPr>
          <a:xfrm flipV="1">
            <a:off x="3657600" y="2798763"/>
            <a:ext cx="2054225" cy="1604963"/>
          </a:xfrm>
          <a:prstGeom prst="bentConnector3">
            <a:avLst>
              <a:gd name="adj1" fmla="val 50000"/>
            </a:avLst>
          </a:prstGeom>
          <a:ln>
            <a:solidFill>
              <a:srgbClr val="CC0000"/>
            </a:solidFill>
            <a:tailEnd type="arrow" w="med" len="med"/>
          </a:ln>
        </p:spPr>
        <p:style>
          <a:lnRef idx="3">
            <a:schemeClr val="dk1"/>
          </a:lnRef>
          <a:fillRef idx="0">
            <a:schemeClr val="dk1"/>
          </a:fillRef>
          <a:effectRef idx="2">
            <a:schemeClr val="dk1"/>
          </a:effectRef>
          <a:fontRef idx="minor">
            <a:schemeClr val="tx1"/>
          </a:fontRef>
        </p:style>
      </p:cxnSp>
      <p:sp>
        <p:nvSpPr>
          <p:cNvPr id="79883" name="文本框 14"/>
          <p:cNvSpPr txBox="1"/>
          <p:nvPr/>
        </p:nvSpPr>
        <p:spPr>
          <a:xfrm>
            <a:off x="5575300" y="3416300"/>
            <a:ext cx="2089150"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ctrTitle" hasCustomPrompt="1"/>
            <p:custDataLst>
              <p:tags r:id="rId1"/>
            </p:custDataLst>
          </p:nvPr>
        </p:nvSpPr>
        <p:spPr>
          <a:xfrm>
            <a:off x="74295" y="1767205"/>
            <a:ext cx="12042775" cy="1725930"/>
          </a:xfrm>
        </p:spPr>
        <p:txBody>
          <a:bodyPr lIns="90170" tIns="46990" rIns="90170" bIns="46990" anchor="ctr" anchorCtr="0">
            <a:noAutofit/>
          </a:bodyPr>
          <a:p>
            <a:pPr marL="0" marR="0" indent="0" algn="ctr" defTabSz="914400" rtl="0" eaLnBrk="1" fontAlgn="auto" latinLnBrk="0" hangingPunct="1">
              <a:lnSpc>
                <a:spcPct val="130000"/>
              </a:lnSpc>
              <a:spcBef>
                <a:spcPts val="0"/>
              </a:spcBef>
              <a:spcAft>
                <a:spcPts val="0"/>
              </a:spcAft>
              <a:buClrTx/>
              <a:buSzTx/>
              <a:buFontTx/>
              <a:buNone/>
            </a:pPr>
            <a:r>
              <a:rPr kumimoji="0" lang="en-US" altLang="zh-CN" sz="8800" b="1" i="0" u="none" strike="noStrike" kern="1200" cap="none" spc="600" normalizeH="0" baseline="0" noProof="1" dirty="0">
                <a:solidFill>
                  <a:schemeClr val="accent1"/>
                </a:solidFill>
                <a:uFillTx/>
                <a:latin typeface="Arial" panose="020B0604020202020204" pitchFamily="34" charset="0"/>
                <a:ea typeface="微软雅黑" charset="-122"/>
                <a:cs typeface="+mj-cs"/>
              </a:rPr>
              <a:t>The end</a:t>
            </a:r>
            <a:endParaRPr kumimoji="0" lang="en-US" altLang="zh-CN" sz="8800" b="1" i="0" u="none" strike="noStrike" kern="1200" cap="none" spc="600" normalizeH="0" baseline="0" noProof="1" dirty="0">
              <a:solidFill>
                <a:schemeClr val="accent1"/>
              </a:solidFill>
              <a:uFillTx/>
              <a:latin typeface="Arial" panose="020B0604020202020204" pitchFamily="34" charset="0"/>
              <a:ea typeface="微软雅黑" charset="-122"/>
              <a:cs typeface="+mj-cs"/>
            </a:endParaRPr>
          </a:p>
        </p:txBody>
      </p:sp>
      <p:sp>
        <p:nvSpPr>
          <p:cNvPr id="3" name="文本框 2"/>
          <p:cNvSpPr txBox="1"/>
          <p:nvPr/>
        </p:nvSpPr>
        <p:spPr>
          <a:xfrm>
            <a:off x="2077720" y="3663950"/>
            <a:ext cx="8331835" cy="645160"/>
          </a:xfrm>
          <a:prstGeom prst="rect">
            <a:avLst/>
          </a:prstGeom>
          <a:noFill/>
        </p:spPr>
        <p:txBody>
          <a:bodyPr wrap="square" rtlCol="0">
            <a:spAutoFit/>
          </a:bodyPr>
          <a:p>
            <a:r>
              <a:rPr lang="en-US" altLang="zh-CN" sz="3600" b="1">
                <a:solidFill>
                  <a:srgbClr val="8080AA"/>
                </a:solidFill>
              </a:rPr>
              <a:t>Thank you and Happy New Year!!</a:t>
            </a:r>
            <a:endParaRPr lang="en-US" altLang="zh-CN" sz="3600" b="1">
              <a:solidFill>
                <a:srgbClr val="8080AA"/>
              </a:solidFill>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 name="矩形: 圆角 23"/>
          <p:cNvSpPr/>
          <p:nvPr>
            <p:custDataLst>
              <p:tags r:id="rId1"/>
            </p:custDataLst>
          </p:nvPr>
        </p:nvSpPr>
        <p:spPr>
          <a:xfrm>
            <a:off x="539750" y="3159125"/>
            <a:ext cx="690563" cy="67627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fontAlgn="base"/>
            <a:r>
              <a:rPr lang="en-US" altLang="zh-CN" sz="2400" b="1" strike="noStrike" noProof="1" dirty="0">
                <a:solidFill>
                  <a:srgbClr val="8080AA"/>
                </a:solidFill>
                <a:uFillTx/>
                <a:latin typeface="Arial" panose="020B0604020202020204" pitchFamily="34" charset="0"/>
                <a:ea typeface="微软雅黑" charset="-122"/>
              </a:rPr>
              <a:t>01</a:t>
            </a:r>
            <a:endParaRPr lang="en-US" altLang="zh-CN" sz="2400" b="1" strike="noStrike" noProof="1" dirty="0">
              <a:solidFill>
                <a:srgbClr val="8080AA"/>
              </a:solidFill>
              <a:uFillTx/>
              <a:latin typeface="Arial" panose="020B0604020202020204" pitchFamily="34" charset="0"/>
              <a:ea typeface="微软雅黑" charset="-122"/>
            </a:endParaRPr>
          </a:p>
        </p:txBody>
      </p:sp>
      <p:sp>
        <p:nvSpPr>
          <p:cNvPr id="41" name="矩形: 圆角 23"/>
          <p:cNvSpPr/>
          <p:nvPr>
            <p:custDataLst>
              <p:tags r:id="rId2"/>
            </p:custDataLst>
          </p:nvPr>
        </p:nvSpPr>
        <p:spPr>
          <a:xfrm>
            <a:off x="4264025" y="3159125"/>
            <a:ext cx="690563" cy="67627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fontAlgn="base"/>
            <a:r>
              <a:rPr lang="en-US" altLang="zh-CN" sz="2400" b="1" strike="noStrike" noProof="1" dirty="0">
                <a:solidFill>
                  <a:srgbClr val="8080AA"/>
                </a:solidFill>
                <a:uFillTx/>
                <a:latin typeface="Arial" panose="020B0604020202020204" pitchFamily="34" charset="0"/>
                <a:ea typeface="微软雅黑" charset="-122"/>
              </a:rPr>
              <a:t>02</a:t>
            </a:r>
            <a:endParaRPr lang="en-US" altLang="zh-CN" sz="2400" b="1" strike="noStrike" noProof="1" dirty="0">
              <a:solidFill>
                <a:srgbClr val="8080AA"/>
              </a:solidFill>
              <a:uFillTx/>
              <a:latin typeface="Arial" panose="020B0604020202020204" pitchFamily="34" charset="0"/>
              <a:ea typeface="微软雅黑" charset="-122"/>
            </a:endParaRPr>
          </a:p>
        </p:txBody>
      </p:sp>
      <p:sp>
        <p:nvSpPr>
          <p:cNvPr id="48" name="矩形: 圆角 23"/>
          <p:cNvSpPr/>
          <p:nvPr>
            <p:custDataLst>
              <p:tags r:id="rId3"/>
            </p:custDataLst>
          </p:nvPr>
        </p:nvSpPr>
        <p:spPr>
          <a:xfrm>
            <a:off x="539750" y="4895850"/>
            <a:ext cx="690563" cy="67627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fontAlgn="base"/>
            <a:r>
              <a:rPr lang="en-US" altLang="zh-CN" sz="2400" b="1" strike="noStrike" noProof="1" dirty="0">
                <a:solidFill>
                  <a:srgbClr val="8080AA"/>
                </a:solidFill>
                <a:uFillTx/>
                <a:latin typeface="Arial" panose="020B0604020202020204" pitchFamily="34" charset="0"/>
                <a:ea typeface="微软雅黑" charset="-122"/>
              </a:rPr>
              <a:t>04</a:t>
            </a:r>
            <a:endParaRPr lang="en-US" altLang="zh-CN" sz="2400" b="1" strike="noStrike" noProof="1" dirty="0">
              <a:solidFill>
                <a:srgbClr val="8080AA"/>
              </a:solidFill>
              <a:uFillTx/>
              <a:latin typeface="Arial" panose="020B0604020202020204" pitchFamily="34" charset="0"/>
              <a:ea typeface="微软雅黑" charset="-122"/>
            </a:endParaRPr>
          </a:p>
        </p:txBody>
      </p:sp>
      <p:sp>
        <p:nvSpPr>
          <p:cNvPr id="51" name="矩形: 圆角 23"/>
          <p:cNvSpPr/>
          <p:nvPr>
            <p:custDataLst>
              <p:tags r:id="rId4"/>
            </p:custDataLst>
          </p:nvPr>
        </p:nvSpPr>
        <p:spPr>
          <a:xfrm>
            <a:off x="4264025" y="4895850"/>
            <a:ext cx="690563" cy="67627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fontAlgn="base"/>
            <a:r>
              <a:rPr lang="en-US" altLang="zh-CN" sz="2400" b="1" strike="noStrike" noProof="1" dirty="0">
                <a:solidFill>
                  <a:srgbClr val="8080AA"/>
                </a:solidFill>
                <a:uFillTx/>
                <a:latin typeface="Arial" panose="020B0604020202020204" pitchFamily="34" charset="0"/>
                <a:ea typeface="微软雅黑" charset="-122"/>
              </a:rPr>
              <a:t>05</a:t>
            </a:r>
            <a:endParaRPr lang="en-US" altLang="zh-CN" sz="2400" b="1" strike="noStrike" noProof="1" dirty="0">
              <a:solidFill>
                <a:srgbClr val="8080AA"/>
              </a:solidFill>
              <a:uFillTx/>
              <a:latin typeface="Arial" panose="020B0604020202020204" pitchFamily="34" charset="0"/>
              <a:ea typeface="微软雅黑" charset="-122"/>
            </a:endParaRPr>
          </a:p>
        </p:txBody>
      </p:sp>
      <p:sp>
        <p:nvSpPr>
          <p:cNvPr id="20" name="矩形: 圆角 23"/>
          <p:cNvSpPr/>
          <p:nvPr>
            <p:custDataLst>
              <p:tags r:id="rId5"/>
            </p:custDataLst>
          </p:nvPr>
        </p:nvSpPr>
        <p:spPr>
          <a:xfrm>
            <a:off x="7962900" y="3159125"/>
            <a:ext cx="690563" cy="67627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fontAlgn="base"/>
            <a:r>
              <a:rPr lang="en-US" altLang="zh-CN" sz="2400" b="1" strike="noStrike" noProof="1" dirty="0">
                <a:solidFill>
                  <a:srgbClr val="8080AA"/>
                </a:solidFill>
                <a:uFillTx/>
                <a:latin typeface="Arial Bold" panose="020B0604020202020204" charset="0"/>
                <a:ea typeface="微软雅黑" charset="-122"/>
                <a:cs typeface="Arial Bold" panose="020B0604020202020204" charset="0"/>
              </a:rPr>
              <a:t>03</a:t>
            </a:r>
            <a:endParaRPr lang="en-US" altLang="zh-CN" sz="2400" b="1" strike="noStrike" noProof="1" dirty="0">
              <a:solidFill>
                <a:srgbClr val="8080AA"/>
              </a:solidFill>
              <a:uFillTx/>
              <a:latin typeface="Arial Bold" panose="020B0604020202020204" charset="0"/>
              <a:ea typeface="微软雅黑" charset="-122"/>
              <a:cs typeface="Arial Bold" panose="020B0604020202020204" charset="0"/>
            </a:endParaRPr>
          </a:p>
        </p:txBody>
      </p:sp>
      <p:sp>
        <p:nvSpPr>
          <p:cNvPr id="29" name="矩形: 圆角 23"/>
          <p:cNvSpPr/>
          <p:nvPr>
            <p:custDataLst>
              <p:tags r:id="rId6"/>
            </p:custDataLst>
          </p:nvPr>
        </p:nvSpPr>
        <p:spPr>
          <a:xfrm>
            <a:off x="7962900" y="4895850"/>
            <a:ext cx="690563" cy="676275"/>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170" tIns="46990" rIns="90170" bIns="46990" numCol="1" spcCol="0" rtlCol="0" fromWordArt="0" anchor="ctr" anchorCtr="0" forceAA="0" compatLnSpc="1">
            <a:normAutofit/>
          </a:bodyPr>
          <a:lstStyle/>
          <a:p>
            <a:pPr algn="ctr" fontAlgn="base"/>
            <a:r>
              <a:rPr lang="en-US" altLang="zh-CN" sz="2400" b="1" strike="noStrike" noProof="1" dirty="0">
                <a:solidFill>
                  <a:srgbClr val="8080AA"/>
                </a:solidFill>
                <a:uFillTx/>
                <a:latin typeface="Arial" panose="020B0604020202020204" pitchFamily="34" charset="0"/>
                <a:ea typeface="微软雅黑" charset="-122"/>
              </a:rPr>
              <a:t>06</a:t>
            </a:r>
            <a:endParaRPr lang="en-US" altLang="zh-CN" sz="2400" b="1" strike="noStrike" noProof="1" dirty="0">
              <a:solidFill>
                <a:srgbClr val="8080AA"/>
              </a:solidFill>
              <a:uFillTx/>
              <a:latin typeface="Arial" panose="020B0604020202020204" pitchFamily="34" charset="0"/>
              <a:ea typeface="微软雅黑" charset="-122"/>
            </a:endParaRPr>
          </a:p>
        </p:txBody>
      </p:sp>
      <p:sp>
        <p:nvSpPr>
          <p:cNvPr id="63495" name="文本框 26"/>
          <p:cNvSpPr txBox="1"/>
          <p:nvPr>
            <p:custDataLst>
              <p:tags r:id="rId7"/>
            </p:custDataLst>
          </p:nvPr>
        </p:nvSpPr>
        <p:spPr>
          <a:xfrm>
            <a:off x="1285875" y="4895850"/>
            <a:ext cx="2976563" cy="539750"/>
          </a:xfrm>
          <a:prstGeom prst="rect">
            <a:avLst/>
          </a:prstGeom>
          <a:noFill/>
          <a:ln w="9525">
            <a:noFill/>
          </a:ln>
        </p:spPr>
        <p:txBody>
          <a:bodyPr wrap="square" lIns="90170" tIns="46990" rIns="90170" bIns="46990" anchor="b" anchorCtr="0"/>
          <a:p>
            <a:r>
              <a:rPr lang="en-US" altLang="zh-CN" sz="2300" b="1">
                <a:solidFill>
                  <a:schemeClr val="accent1"/>
                </a:solidFill>
                <a:latin typeface="Arial Bold" panose="020B0604020202020204" charset="0"/>
                <a:ea typeface="微软雅黑" charset="-122"/>
                <a:sym typeface="微软雅黑" charset="-122"/>
              </a:rPr>
              <a:t>A</a:t>
            </a:r>
            <a:r>
              <a:rPr lang="zh-CN" altLang="zh-CN" sz="2300" b="1">
                <a:solidFill>
                  <a:schemeClr val="accent1"/>
                </a:solidFill>
                <a:latin typeface="Arial Bold" panose="020B0604020202020204" charset="0"/>
                <a:ea typeface="微软雅黑" charset="-122"/>
                <a:sym typeface="微软雅黑" charset="-122"/>
              </a:rPr>
              <a:t>dditional Features</a:t>
            </a:r>
            <a:endParaRPr lang="zh-CN" altLang="zh-CN" sz="2000" b="1" dirty="0">
              <a:solidFill>
                <a:schemeClr val="accent1"/>
              </a:solidFill>
              <a:latin typeface="Arial Bold" panose="020B0604020202020204" charset="0"/>
              <a:ea typeface="微软雅黑" charset="-122"/>
              <a:sym typeface="微软雅黑" charset="-122"/>
            </a:endParaRPr>
          </a:p>
        </p:txBody>
      </p:sp>
      <p:sp>
        <p:nvSpPr>
          <p:cNvPr id="63496" name="文本框 32"/>
          <p:cNvSpPr txBox="1"/>
          <p:nvPr>
            <p:custDataLst>
              <p:tags r:id="rId8"/>
            </p:custDataLst>
          </p:nvPr>
        </p:nvSpPr>
        <p:spPr>
          <a:xfrm>
            <a:off x="5016500" y="3090863"/>
            <a:ext cx="2886075" cy="814387"/>
          </a:xfrm>
          <a:prstGeom prst="rect">
            <a:avLst/>
          </a:prstGeom>
          <a:noFill/>
          <a:ln w="9525">
            <a:noFill/>
          </a:ln>
        </p:spPr>
        <p:txBody>
          <a:bodyPr wrap="square" lIns="90170" tIns="46990" rIns="90170" bIns="46990" anchor="b" anchorCtr="0"/>
          <a:p>
            <a:r>
              <a:rPr lang="zh-CN" altLang="zh-CN" sz="2400" b="1">
                <a:solidFill>
                  <a:schemeClr val="accent1"/>
                </a:solidFill>
                <a:latin typeface="Arial Bold" panose="020B0604020202020204" charset="0"/>
                <a:ea typeface="微软雅黑" charset="-122"/>
                <a:sym typeface="微软雅黑" charset="-122"/>
              </a:rPr>
              <a:t>Diagram </a:t>
            </a:r>
            <a:endParaRPr lang="zh-CN" altLang="zh-CN" sz="2400" b="1">
              <a:solidFill>
                <a:schemeClr val="accent1"/>
              </a:solidFill>
              <a:latin typeface="Arial Bold" panose="020B0604020202020204" charset="0"/>
              <a:ea typeface="微软雅黑" charset="-122"/>
              <a:sym typeface="微软雅黑" charset="-122"/>
            </a:endParaRPr>
          </a:p>
          <a:p>
            <a:r>
              <a:rPr lang="zh-CN" altLang="zh-CN" sz="2400" b="1">
                <a:solidFill>
                  <a:schemeClr val="accent1"/>
                </a:solidFill>
                <a:latin typeface="Arial Bold" panose="020B0604020202020204" charset="0"/>
                <a:ea typeface="微软雅黑" charset="-122"/>
                <a:sym typeface="微软雅黑" charset="-122"/>
              </a:rPr>
              <a:t>Display Algorithm</a:t>
            </a:r>
            <a:endParaRPr lang="zh-CN" altLang="zh-CN" sz="1600" b="1">
              <a:solidFill>
                <a:schemeClr val="accent1"/>
              </a:solidFill>
              <a:latin typeface="Arial Bold" panose="020B0604020202020204" charset="0"/>
              <a:ea typeface="微软雅黑" charset="-122"/>
              <a:sym typeface="微软雅黑" charset="-122"/>
            </a:endParaRPr>
          </a:p>
        </p:txBody>
      </p:sp>
      <p:sp>
        <p:nvSpPr>
          <p:cNvPr id="63497" name="文本框 35"/>
          <p:cNvSpPr txBox="1"/>
          <p:nvPr>
            <p:custDataLst>
              <p:tags r:id="rId9"/>
            </p:custDataLst>
          </p:nvPr>
        </p:nvSpPr>
        <p:spPr>
          <a:xfrm>
            <a:off x="8794750" y="3295650"/>
            <a:ext cx="2886075" cy="539750"/>
          </a:xfrm>
          <a:prstGeom prst="rect">
            <a:avLst/>
          </a:prstGeom>
          <a:noFill/>
          <a:ln w="9525">
            <a:noFill/>
          </a:ln>
        </p:spPr>
        <p:txBody>
          <a:bodyPr wrap="square" lIns="90170" tIns="46990" rIns="90170" bIns="46990" anchor="b" anchorCtr="0"/>
          <a:p>
            <a:r>
              <a:rPr lang="zh-CN" altLang="zh-CN" sz="2400" b="1">
                <a:solidFill>
                  <a:schemeClr val="accent1"/>
                </a:solidFill>
                <a:latin typeface="Arial Bold" panose="020B0604020202020204" charset="0"/>
                <a:ea typeface="微软雅黑" charset="-122"/>
                <a:sym typeface="微软雅黑" charset="-122"/>
              </a:rPr>
              <a:t>Diagram</a:t>
            </a:r>
            <a:endParaRPr lang="zh-CN" altLang="zh-CN" sz="2400" b="1">
              <a:solidFill>
                <a:schemeClr val="accent1"/>
              </a:solidFill>
              <a:latin typeface="Arial Bold" panose="020B0604020202020204" charset="0"/>
              <a:ea typeface="微软雅黑" charset="-122"/>
              <a:sym typeface="微软雅黑" charset="-122"/>
            </a:endParaRPr>
          </a:p>
          <a:p>
            <a:r>
              <a:rPr lang="zh-CN" altLang="zh-CN" sz="2400" b="1">
                <a:solidFill>
                  <a:schemeClr val="accent1"/>
                </a:solidFill>
                <a:latin typeface="Arial Bold" panose="020B0604020202020204" charset="0"/>
                <a:ea typeface="微软雅黑" charset="-122"/>
                <a:sym typeface="微软雅黑" charset="-122"/>
              </a:rPr>
              <a:t>Display Algorithm</a:t>
            </a:r>
            <a:endParaRPr lang="zh-CN" altLang="zh-CN" sz="1600" b="1" dirty="0">
              <a:solidFill>
                <a:schemeClr val="accent1"/>
              </a:solidFill>
              <a:latin typeface="Arial Bold" panose="020B0604020202020204" charset="0"/>
              <a:ea typeface="微软雅黑" charset="-122"/>
              <a:sym typeface="微软雅黑" charset="-122"/>
            </a:endParaRPr>
          </a:p>
        </p:txBody>
      </p:sp>
      <p:sp>
        <p:nvSpPr>
          <p:cNvPr id="63498" name="文本框 43"/>
          <p:cNvSpPr txBox="1"/>
          <p:nvPr>
            <p:custDataLst>
              <p:tags r:id="rId10"/>
            </p:custDataLst>
          </p:nvPr>
        </p:nvSpPr>
        <p:spPr>
          <a:xfrm>
            <a:off x="5014913" y="4895850"/>
            <a:ext cx="2886075" cy="539750"/>
          </a:xfrm>
          <a:prstGeom prst="rect">
            <a:avLst/>
          </a:prstGeom>
          <a:noFill/>
          <a:ln w="9525">
            <a:noFill/>
          </a:ln>
        </p:spPr>
        <p:txBody>
          <a:bodyPr wrap="square" lIns="90170" tIns="46990" rIns="90170" bIns="46990" anchor="b" anchorCtr="0"/>
          <a:p>
            <a:pPr>
              <a:buClrTx/>
            </a:pPr>
            <a:r>
              <a:rPr lang="zh-CN" altLang="zh-CN" sz="2400" b="1">
                <a:solidFill>
                  <a:schemeClr val="accent1"/>
                </a:solidFill>
                <a:latin typeface="Arial Bold" panose="020B0604020202020204" charset="0"/>
                <a:ea typeface="微软雅黑" charset="-122"/>
                <a:sym typeface="微软雅黑" charset="-122"/>
              </a:rPr>
              <a:t>File Handling</a:t>
            </a:r>
            <a:endParaRPr lang="zh-CN" altLang="zh-CN" sz="2400" b="1">
              <a:solidFill>
                <a:schemeClr val="accent1"/>
              </a:solidFill>
              <a:latin typeface="Arial Bold" panose="020B0604020202020204" charset="0"/>
              <a:ea typeface="微软雅黑" charset="-122"/>
            </a:endParaRPr>
          </a:p>
        </p:txBody>
      </p:sp>
      <p:sp>
        <p:nvSpPr>
          <p:cNvPr id="63499" name="文本框 46"/>
          <p:cNvSpPr txBox="1"/>
          <p:nvPr>
            <p:custDataLst>
              <p:tags r:id="rId11"/>
            </p:custDataLst>
          </p:nvPr>
        </p:nvSpPr>
        <p:spPr>
          <a:xfrm>
            <a:off x="8745538" y="4895850"/>
            <a:ext cx="2984500" cy="539750"/>
          </a:xfrm>
          <a:prstGeom prst="rect">
            <a:avLst/>
          </a:prstGeom>
          <a:noFill/>
          <a:ln w="9525">
            <a:noFill/>
          </a:ln>
        </p:spPr>
        <p:txBody>
          <a:bodyPr wrap="square" lIns="90170" tIns="46990" rIns="90170" bIns="46990" anchor="b" anchorCtr="0"/>
          <a:p>
            <a:r>
              <a:rPr lang="zh-CN" altLang="zh-CN" sz="2300" b="1">
                <a:solidFill>
                  <a:schemeClr val="accent1"/>
                </a:solidFill>
                <a:latin typeface="Arial Bold" panose="020B0604020202020204" charset="0"/>
                <a:ea typeface="微软雅黑" charset="-122"/>
                <a:sym typeface="微软雅黑" charset="-122"/>
              </a:rPr>
              <a:t>Exception Handling</a:t>
            </a:r>
            <a:endParaRPr lang="zh-CN" altLang="zh-CN" sz="2000" b="1" dirty="0">
              <a:solidFill>
                <a:schemeClr val="accent1"/>
              </a:solidFill>
              <a:latin typeface="Arial Bold" panose="020B0604020202020204" charset="0"/>
              <a:ea typeface="微软雅黑" charset="-122"/>
              <a:sym typeface="微软雅黑" charset="-122"/>
            </a:endParaRPr>
          </a:p>
        </p:txBody>
      </p:sp>
      <p:sp>
        <p:nvSpPr>
          <p:cNvPr id="63500" name="文本框 37"/>
          <p:cNvSpPr txBox="1"/>
          <p:nvPr>
            <p:custDataLst>
              <p:tags r:id="rId12"/>
            </p:custDataLst>
          </p:nvPr>
        </p:nvSpPr>
        <p:spPr>
          <a:xfrm>
            <a:off x="1203325" y="2940050"/>
            <a:ext cx="3195638" cy="1163638"/>
          </a:xfrm>
          <a:prstGeom prst="rect">
            <a:avLst/>
          </a:prstGeom>
          <a:noFill/>
          <a:ln w="9525">
            <a:noFill/>
          </a:ln>
        </p:spPr>
        <p:txBody>
          <a:bodyPr wrap="square" lIns="90170" tIns="46990" rIns="90170" bIns="46990" anchor="b" anchorCtr="0"/>
          <a:p>
            <a:pPr>
              <a:lnSpc>
                <a:spcPct val="80000"/>
              </a:lnSpc>
            </a:pPr>
            <a:r>
              <a:rPr lang="zh-CN" altLang="zh-CN" sz="2400" b="1">
                <a:solidFill>
                  <a:schemeClr val="accent1"/>
                </a:solidFill>
                <a:latin typeface="Arial Bold" panose="020B0604020202020204" charset="0"/>
                <a:ea typeface="微软雅黑" charset="-122"/>
                <a:sym typeface="微软雅黑" charset="-122"/>
              </a:rPr>
              <a:t>The general</a:t>
            </a:r>
            <a:r>
              <a:rPr lang="en-US" altLang="zh-CN" sz="2400" b="1">
                <a:solidFill>
                  <a:schemeClr val="accent1"/>
                </a:solidFill>
                <a:latin typeface="Arial Bold" panose="020B0604020202020204" charset="0"/>
                <a:ea typeface="微软雅黑" charset="-122"/>
                <a:sym typeface="微软雅黑" charset="-122"/>
              </a:rPr>
              <a:t> </a:t>
            </a:r>
            <a:r>
              <a:rPr lang="zh-CN" altLang="zh-CN" sz="2400" b="1">
                <a:solidFill>
                  <a:schemeClr val="accent1"/>
                </a:solidFill>
                <a:latin typeface="Arial Bold" panose="020B0604020202020204" charset="0"/>
                <a:ea typeface="微软雅黑" charset="-122"/>
                <a:sym typeface="微软雅黑" charset="-122"/>
              </a:rPr>
              <a:t>scheme</a:t>
            </a:r>
            <a:endParaRPr lang="zh-CN" altLang="zh-CN" sz="2400" b="1">
              <a:solidFill>
                <a:schemeClr val="accent1"/>
              </a:solidFill>
              <a:latin typeface="Arial Bold" panose="020B0604020202020204" charset="0"/>
              <a:ea typeface="微软雅黑" charset="-122"/>
              <a:sym typeface="微软雅黑" charset="-122"/>
            </a:endParaRPr>
          </a:p>
          <a:p>
            <a:pPr>
              <a:lnSpc>
                <a:spcPct val="80000"/>
              </a:lnSpc>
            </a:pPr>
            <a:r>
              <a:rPr lang="en-US" altLang="zh-CN" sz="2400" b="1">
                <a:solidFill>
                  <a:schemeClr val="accent1"/>
                </a:solidFill>
                <a:latin typeface="Arial Bold" panose="020B0604020202020204" charset="0"/>
                <a:ea typeface="微软雅黑" charset="-122"/>
                <a:sym typeface="微软雅黑" charset="-122"/>
              </a:rPr>
              <a:t>&amp;</a:t>
            </a:r>
            <a:endParaRPr lang="zh-CN" altLang="zh-CN" sz="2400" b="1">
              <a:solidFill>
                <a:schemeClr val="accent1"/>
              </a:solidFill>
              <a:latin typeface="Arial Bold" panose="020B0604020202020204" charset="0"/>
              <a:ea typeface="微软雅黑" charset="-122"/>
              <a:sym typeface="微软雅黑" charset="-122"/>
            </a:endParaRPr>
          </a:p>
          <a:p>
            <a:pPr>
              <a:lnSpc>
                <a:spcPct val="80000"/>
              </a:lnSpc>
            </a:pPr>
            <a:r>
              <a:rPr lang="zh-CN" altLang="zh-CN" sz="2400" b="1">
                <a:solidFill>
                  <a:schemeClr val="accent1"/>
                </a:solidFill>
                <a:latin typeface="Arial Bold" panose="020B0604020202020204" charset="0"/>
                <a:ea typeface="微软雅黑" charset="-122"/>
                <a:sym typeface="微软雅黑" charset="-122"/>
              </a:rPr>
              <a:t>OOP design</a:t>
            </a:r>
            <a:endParaRPr lang="zh-CN" altLang="en-US" sz="2400" b="1" dirty="0">
              <a:solidFill>
                <a:srgbClr val="262626"/>
              </a:solidFill>
              <a:latin typeface="Arial Bold" panose="020B0604020202020204" charset="0"/>
              <a:ea typeface="微软雅黑" charset="-122"/>
            </a:endParaRPr>
          </a:p>
        </p:txBody>
      </p:sp>
      <p:sp>
        <p:nvSpPr>
          <p:cNvPr id="26" name="文本框 25"/>
          <p:cNvSpPr txBox="1"/>
          <p:nvPr>
            <p:custDataLst>
              <p:tags r:id="rId13"/>
            </p:custDataLst>
          </p:nvPr>
        </p:nvSpPr>
        <p:spPr>
          <a:xfrm>
            <a:off x="3146108" y="628650"/>
            <a:ext cx="4600575" cy="1470025"/>
          </a:xfrm>
          <a:prstGeom prst="rect">
            <a:avLst/>
          </a:prstGeom>
          <a:noFill/>
        </p:spPr>
        <p:txBody>
          <a:bodyPr vert="horz" wrap="square" lIns="90170" tIns="46990" rIns="90170" bIns="46990" rtlCol="0" anchor="ctr" anchorCtr="0"/>
          <a:lstStyle/>
          <a:p>
            <a:pPr algn="r"/>
            <a:r>
              <a:rPr lang="en-US" altLang="zh-CN" sz="4800" b="1" noProof="1" dirty="0">
                <a:solidFill>
                  <a:schemeClr val="accent1"/>
                </a:solidFill>
                <a:latin typeface="Arial" panose="020B0604020202020204" pitchFamily="34" charset="0"/>
                <a:ea typeface="微软雅黑" charset="-122"/>
                <a:cs typeface="+mn-cs"/>
              </a:rPr>
              <a:t>CONTENTS</a:t>
            </a:r>
            <a:endParaRPr lang="en-US" altLang="zh-CN" sz="4800" b="1" noProof="1" dirty="0">
              <a:solidFill>
                <a:schemeClr val="accent1"/>
              </a:solidFill>
              <a:latin typeface="Arial" panose="020B0604020202020204" pitchFamily="34" charset="0"/>
              <a:ea typeface="微软雅黑" charset="-122"/>
              <a:cs typeface="+mn-cs"/>
            </a:endParaRPr>
          </a:p>
        </p:txBody>
      </p:sp>
    </p:spTree>
    <p:custDataLst>
      <p:tags r:id="rId1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5537" name="图片 1" descr="截屏2023-12-22 19.48.35"/>
          <p:cNvPicPr>
            <a:picLocks noChangeAspect="1"/>
          </p:cNvPicPr>
          <p:nvPr/>
        </p:nvPicPr>
        <p:blipFill>
          <a:blip r:embed="rId1"/>
          <a:stretch>
            <a:fillRect/>
          </a:stretch>
        </p:blipFill>
        <p:spPr>
          <a:xfrm>
            <a:off x="495300" y="2087563"/>
            <a:ext cx="3602038" cy="3024187"/>
          </a:xfrm>
          <a:prstGeom prst="rect">
            <a:avLst/>
          </a:prstGeom>
          <a:noFill/>
          <a:ln w="9525">
            <a:noFill/>
          </a:ln>
        </p:spPr>
      </p:pic>
      <p:pic>
        <p:nvPicPr>
          <p:cNvPr id="65538" name="图片 1" descr="截屏2023-12-21 11.57.51"/>
          <p:cNvPicPr>
            <a:picLocks noChangeAspect="1"/>
          </p:cNvPicPr>
          <p:nvPr/>
        </p:nvPicPr>
        <p:blipFill>
          <a:blip r:embed="rId2"/>
          <a:stretch>
            <a:fillRect/>
          </a:stretch>
        </p:blipFill>
        <p:spPr>
          <a:xfrm>
            <a:off x="7662863" y="1198563"/>
            <a:ext cx="3584575" cy="3865562"/>
          </a:xfrm>
          <a:prstGeom prst="rect">
            <a:avLst/>
          </a:prstGeom>
          <a:noFill/>
          <a:ln w="9525">
            <a:noFill/>
          </a:ln>
        </p:spPr>
      </p:pic>
      <p:sp>
        <p:nvSpPr>
          <p:cNvPr id="65539" name="标题 1"/>
          <p:cNvSpPr>
            <a:spLocks noGrp="1"/>
          </p:cNvSpPr>
          <p:nvPr>
            <p:ph type="title"/>
            <p:custDataLst>
              <p:tags r:id="rId3"/>
            </p:custDataLst>
          </p:nvPr>
        </p:nvSpPr>
        <p:spPr>
          <a:xfrm>
            <a:off x="242888" y="336550"/>
            <a:ext cx="11614150" cy="798513"/>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OOP design</a:t>
            </a:r>
            <a:r>
              <a:rPr lang="zh-CN" altLang="zh-CN" kern="1200" normalizeH="0" baseline="0">
                <a:solidFill>
                  <a:schemeClr val="accent1"/>
                </a:solidFill>
                <a:latin typeface="Arial" panose="020B0604020202020204" pitchFamily="34" charset="0"/>
                <a:ea typeface="微软雅黑" charset="-122"/>
                <a:cs typeface="+mj-cs"/>
                <a:sym typeface="微软雅黑" charset="-122"/>
              </a:rPr>
              <a:t>——Encapsulation&amp;Inheritance</a:t>
            </a:r>
            <a:r>
              <a:rPr lang="en-US" altLang="zh-CN" kern="1200" normalizeH="0" baseline="0">
                <a:solidFill>
                  <a:schemeClr val="accent1"/>
                </a:solidFill>
                <a:latin typeface="Arial" panose="020B0604020202020204" pitchFamily="34" charset="0"/>
                <a:ea typeface="微软雅黑" charset="-122"/>
                <a:cs typeface="+mj-cs"/>
                <a:sym typeface="微软雅黑" charset="-122"/>
              </a:rPr>
              <a:t>&amp;</a:t>
            </a:r>
            <a:r>
              <a:rPr lang="zh-CN" altLang="zh-CN" kern="1200" normalizeH="0" baseline="0">
                <a:solidFill>
                  <a:schemeClr val="accent1"/>
                </a:solidFill>
                <a:latin typeface="Arial" panose="020B0604020202020204" pitchFamily="34" charset="0"/>
                <a:ea typeface="微软雅黑" charset="-122"/>
                <a:cs typeface="+mj-cs"/>
                <a:sym typeface="微软雅黑" charset="-122"/>
              </a:rPr>
              <a:t>Polymorphis&amp;Abstraction</a:t>
            </a:r>
            <a:br>
              <a:rPr lang="zh-CN" altLang="zh-CN" kern="1200" normalizeH="0" baseline="0">
                <a:solidFill>
                  <a:schemeClr val="accent1"/>
                </a:solidFill>
                <a:latin typeface="Arial" panose="020B0604020202020204" pitchFamily="34" charset="0"/>
                <a:ea typeface="微软雅黑" charset="-122"/>
                <a:cs typeface="+mj-cs"/>
                <a:sym typeface="微软雅黑" charset="-122"/>
              </a:rPr>
            </a:br>
            <a:endParaRPr lang="zh-CN" altLang="zh-CN"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65540" name="图片 2" descr="截屏2023-12-20 22.11.32"/>
          <p:cNvPicPr>
            <a:picLocks noChangeAspect="1"/>
          </p:cNvPicPr>
          <p:nvPr/>
        </p:nvPicPr>
        <p:blipFill>
          <a:blip r:embed="rId4"/>
          <a:stretch>
            <a:fillRect/>
          </a:stretch>
        </p:blipFill>
        <p:spPr>
          <a:xfrm>
            <a:off x="495300" y="1206500"/>
            <a:ext cx="3759200" cy="874713"/>
          </a:xfrm>
          <a:prstGeom prst="rect">
            <a:avLst/>
          </a:prstGeom>
          <a:noFill/>
          <a:ln w="9525">
            <a:noFill/>
          </a:ln>
        </p:spPr>
      </p:pic>
      <p:pic>
        <p:nvPicPr>
          <p:cNvPr id="65541" name="图片 9" descr="截屏2023-12-20 22.14.10"/>
          <p:cNvPicPr>
            <a:picLocks noChangeAspect="1"/>
          </p:cNvPicPr>
          <p:nvPr/>
        </p:nvPicPr>
        <p:blipFill>
          <a:blip r:embed="rId5"/>
          <a:stretch>
            <a:fillRect/>
          </a:stretch>
        </p:blipFill>
        <p:spPr>
          <a:xfrm>
            <a:off x="4079875" y="1206500"/>
            <a:ext cx="3582988" cy="3057525"/>
          </a:xfrm>
          <a:prstGeom prst="rect">
            <a:avLst/>
          </a:prstGeom>
          <a:noFill/>
          <a:ln w="9525">
            <a:noFill/>
          </a:ln>
        </p:spPr>
      </p:pic>
      <p:sp>
        <p:nvSpPr>
          <p:cNvPr id="12" name="矩形 11"/>
          <p:cNvSpPr/>
          <p:nvPr>
            <p:custDataLst>
              <p:tags r:id="rId6"/>
            </p:custDataLst>
          </p:nvPr>
        </p:nvSpPr>
        <p:spPr>
          <a:xfrm>
            <a:off x="920750" y="1192213"/>
            <a:ext cx="1598613" cy="180975"/>
          </a:xfrm>
          <a:prstGeom prst="rect">
            <a:avLst/>
          </a:prstGeom>
          <a:noFill/>
          <a:ln w="28575">
            <a:solidFill>
              <a:schemeClr val="dk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fontAlgn="auto"/>
            <a:endParaRPr lang="zh-CN" altLang="en-US" sz="1800" strike="noStrike" noProof="1">
              <a:solidFill>
                <a:schemeClr val="dk1"/>
              </a:solidFill>
            </a:endParaRPr>
          </a:p>
        </p:txBody>
      </p:sp>
      <p:sp>
        <p:nvSpPr>
          <p:cNvPr id="13" name="矩形 12"/>
          <p:cNvSpPr/>
          <p:nvPr>
            <p:custDataLst>
              <p:tags r:id="rId7"/>
            </p:custDataLst>
          </p:nvPr>
        </p:nvSpPr>
        <p:spPr>
          <a:xfrm>
            <a:off x="495300" y="2081213"/>
            <a:ext cx="841375" cy="122238"/>
          </a:xfrm>
          <a:prstGeom prst="rect">
            <a:avLst/>
          </a:prstGeom>
          <a:noFill/>
          <a:ln w="28575">
            <a:solidFill>
              <a:schemeClr val="dk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fontAlgn="auto"/>
            <a:endParaRPr lang="zh-CN" altLang="en-US" sz="1800" strike="noStrike" noProof="1">
              <a:solidFill>
                <a:schemeClr val="dk1"/>
              </a:solidFill>
            </a:endParaRPr>
          </a:p>
        </p:txBody>
      </p:sp>
      <p:sp>
        <p:nvSpPr>
          <p:cNvPr id="14" name="矩形 13"/>
          <p:cNvSpPr/>
          <p:nvPr>
            <p:custDataLst>
              <p:tags r:id="rId8"/>
            </p:custDataLst>
          </p:nvPr>
        </p:nvSpPr>
        <p:spPr>
          <a:xfrm>
            <a:off x="7686675" y="1177925"/>
            <a:ext cx="955675" cy="150813"/>
          </a:xfrm>
          <a:prstGeom prst="rect">
            <a:avLst/>
          </a:prstGeom>
          <a:noFill/>
          <a:ln w="28575">
            <a:solidFill>
              <a:schemeClr val="dk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fontAlgn="auto"/>
            <a:endParaRPr lang="zh-CN" altLang="en-US" sz="1800" strike="noStrike" noProof="1">
              <a:solidFill>
                <a:schemeClr val="dk1"/>
              </a:solidFill>
            </a:endParaRPr>
          </a:p>
        </p:txBody>
      </p:sp>
      <p:sp>
        <p:nvSpPr>
          <p:cNvPr id="15" name="矩形 14"/>
          <p:cNvSpPr/>
          <p:nvPr>
            <p:custDataLst>
              <p:tags r:id="rId9"/>
            </p:custDataLst>
          </p:nvPr>
        </p:nvSpPr>
        <p:spPr>
          <a:xfrm>
            <a:off x="4079875" y="1206500"/>
            <a:ext cx="955675" cy="122238"/>
          </a:xfrm>
          <a:prstGeom prst="rect">
            <a:avLst/>
          </a:prstGeom>
          <a:noFill/>
          <a:ln w="28575">
            <a:solidFill>
              <a:schemeClr val="dk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fontAlgn="auto"/>
            <a:endParaRPr lang="zh-CN" altLang="en-US" sz="1800" strike="noStrike" noProof="1">
              <a:solidFill>
                <a:schemeClr val="dk1"/>
              </a:solidFill>
            </a:endParaRPr>
          </a:p>
        </p:txBody>
      </p:sp>
      <p:sp>
        <p:nvSpPr>
          <p:cNvPr id="16" name="矩形 15"/>
          <p:cNvSpPr/>
          <p:nvPr>
            <p:custDataLst>
              <p:tags r:id="rId10"/>
            </p:custDataLst>
          </p:nvPr>
        </p:nvSpPr>
        <p:spPr>
          <a:xfrm>
            <a:off x="4079875" y="3248025"/>
            <a:ext cx="714375" cy="122238"/>
          </a:xfrm>
          <a:prstGeom prst="rect">
            <a:avLst/>
          </a:prstGeom>
          <a:noFill/>
          <a:ln w="28575">
            <a:solidFill>
              <a:schemeClr val="dk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fontAlgn="auto"/>
            <a:endParaRPr lang="zh-CN" altLang="en-US" sz="1800" strike="noStrike" noProof="1">
              <a:solidFill>
                <a:schemeClr val="dk1"/>
              </a:solidFill>
            </a:endParaRPr>
          </a:p>
        </p:txBody>
      </p:sp>
      <p:sp>
        <p:nvSpPr>
          <p:cNvPr id="17" name="圆角矩形 16"/>
          <p:cNvSpPr/>
          <p:nvPr>
            <p:custDataLst>
              <p:tags r:id="rId11"/>
            </p:custDataLst>
          </p:nvPr>
        </p:nvSpPr>
        <p:spPr>
          <a:xfrm>
            <a:off x="2519363" y="1204913"/>
            <a:ext cx="1227138" cy="147638"/>
          </a:xfrm>
          <a:prstGeom prst="roundRect">
            <a:avLst/>
          </a:prstGeom>
          <a:noFill/>
          <a:ln w="28575">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1800" strike="noStrike" noProof="1">
              <a:solidFill>
                <a:schemeClr val="lt1"/>
              </a:solidFill>
            </a:endParaRPr>
          </a:p>
        </p:txBody>
      </p:sp>
      <p:sp>
        <p:nvSpPr>
          <p:cNvPr id="18" name="圆角矩形 17"/>
          <p:cNvSpPr/>
          <p:nvPr>
            <p:custDataLst>
              <p:tags r:id="rId12"/>
            </p:custDataLst>
          </p:nvPr>
        </p:nvSpPr>
        <p:spPr>
          <a:xfrm>
            <a:off x="5035550" y="1204913"/>
            <a:ext cx="957263" cy="136525"/>
          </a:xfrm>
          <a:prstGeom prst="roundRect">
            <a:avLst/>
          </a:prstGeom>
          <a:noFill/>
          <a:ln w="28575">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1800" strike="noStrike" noProof="1">
              <a:solidFill>
                <a:schemeClr val="lt1"/>
              </a:solidFill>
            </a:endParaRPr>
          </a:p>
        </p:txBody>
      </p:sp>
      <p:sp>
        <p:nvSpPr>
          <p:cNvPr id="19" name="圆角矩形 18"/>
          <p:cNvSpPr/>
          <p:nvPr>
            <p:custDataLst>
              <p:tags r:id="rId13"/>
            </p:custDataLst>
          </p:nvPr>
        </p:nvSpPr>
        <p:spPr>
          <a:xfrm>
            <a:off x="4803775" y="3235325"/>
            <a:ext cx="650875" cy="147638"/>
          </a:xfrm>
          <a:prstGeom prst="roundRect">
            <a:avLst/>
          </a:prstGeom>
          <a:noFill/>
          <a:ln w="28575">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1800" strike="noStrike" noProof="1">
              <a:solidFill>
                <a:schemeClr val="lt1"/>
              </a:solidFill>
            </a:endParaRPr>
          </a:p>
        </p:txBody>
      </p:sp>
      <p:sp>
        <p:nvSpPr>
          <p:cNvPr id="20" name="圆角矩形 19"/>
          <p:cNvSpPr/>
          <p:nvPr>
            <p:custDataLst>
              <p:tags r:id="rId14"/>
            </p:custDataLst>
          </p:nvPr>
        </p:nvSpPr>
        <p:spPr>
          <a:xfrm>
            <a:off x="8667750" y="1181100"/>
            <a:ext cx="649288" cy="160338"/>
          </a:xfrm>
          <a:prstGeom prst="roundRect">
            <a:avLst/>
          </a:prstGeom>
          <a:noFill/>
          <a:ln w="28575">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1800" strike="noStrike" noProof="1">
              <a:solidFill>
                <a:schemeClr val="lt1"/>
              </a:solidFill>
            </a:endParaRPr>
          </a:p>
        </p:txBody>
      </p:sp>
      <p:sp>
        <p:nvSpPr>
          <p:cNvPr id="65551" name="文本框 21"/>
          <p:cNvSpPr txBox="1"/>
          <p:nvPr/>
        </p:nvSpPr>
        <p:spPr>
          <a:xfrm>
            <a:off x="336550" y="5106988"/>
            <a:ext cx="11520488" cy="1476375"/>
          </a:xfrm>
          <a:prstGeom prst="rect">
            <a:avLst/>
          </a:prstGeom>
          <a:noFill/>
          <a:ln w="9525">
            <a:noFill/>
          </a:ln>
        </p:spPr>
        <p:txBody>
          <a:bodyPr wrap="square" anchor="t" anchorCtr="0">
            <a:spAutoFit/>
          </a:bodyPr>
          <a:p>
            <a:r>
              <a:rPr lang="en-US" altLang="zh-CN" sz="1800" b="1">
                <a:solidFill>
                  <a:srgbClr val="000000"/>
                </a:solidFill>
                <a:latin typeface="宋体" charset="0"/>
                <a:ea typeface="微软雅黑" charset="-122"/>
              </a:rPr>
              <a:t>＊</a:t>
            </a:r>
            <a:r>
              <a:rPr lang="en-US" altLang="zh-CN" sz="1800">
                <a:solidFill>
                  <a:srgbClr val="000000"/>
                </a:solidFill>
                <a:latin typeface="微软雅黑" charset="-122"/>
                <a:ea typeface="微软雅黑" charset="-122"/>
              </a:rPr>
              <a:t>Encapsulation</a:t>
            </a:r>
            <a:r>
              <a:rPr lang="zh-CN" altLang="en-US" sz="1800">
                <a:solidFill>
                  <a:srgbClr val="000000"/>
                </a:solidFill>
                <a:latin typeface="微软雅黑" charset="-122"/>
                <a:ea typeface="微软雅黑" charset="-122"/>
              </a:rPr>
              <a:t>：</a:t>
            </a:r>
            <a:r>
              <a:rPr lang="en-US" altLang="zh-CN" sz="1800">
                <a:solidFill>
                  <a:srgbClr val="000000"/>
                </a:solidFill>
                <a:latin typeface="微软雅黑" charset="-122"/>
                <a:ea typeface="微软雅黑" charset="-122"/>
              </a:rPr>
              <a:t>different classes encapsulate variables and methods</a:t>
            </a:r>
            <a:r>
              <a:rPr lang="zh-CN" altLang="en-US" sz="1800">
                <a:solidFill>
                  <a:srgbClr val="000000"/>
                </a:solidFill>
                <a:latin typeface="微软雅黑" charset="-122"/>
                <a:ea typeface="微软雅黑" charset="-122"/>
              </a:rPr>
              <a:t>—achieve the modularity</a:t>
            </a:r>
            <a:endParaRPr lang="zh-CN" altLang="en-US" sz="1800">
              <a:solidFill>
                <a:srgbClr val="000000"/>
              </a:solidFill>
              <a:latin typeface="微软雅黑" charset="-122"/>
              <a:ea typeface="微软雅黑" charset="-122"/>
            </a:endParaRPr>
          </a:p>
          <a:p>
            <a:r>
              <a:rPr lang="en-US" altLang="zh-CN" sz="1800" b="1">
                <a:solidFill>
                  <a:srgbClr val="00B0F0"/>
                </a:solidFill>
                <a:latin typeface="宋体" charset="0"/>
                <a:ea typeface="微软雅黑" charset="-122"/>
              </a:rPr>
              <a:t>＊</a:t>
            </a:r>
            <a:r>
              <a:rPr lang="en-US" altLang="zh-CN" sz="1800">
                <a:solidFill>
                  <a:srgbClr val="00B0F0"/>
                </a:solidFill>
                <a:latin typeface="微软雅黑" charset="-122"/>
                <a:ea typeface="微软雅黑" charset="-122"/>
              </a:rPr>
              <a:t>Inheritance</a:t>
            </a:r>
            <a:r>
              <a:rPr lang="zh-CN" altLang="en-US" sz="1800">
                <a:solidFill>
                  <a:srgbClr val="00B0F0"/>
                </a:solidFill>
                <a:latin typeface="微软雅黑" charset="-122"/>
                <a:ea typeface="微软雅黑" charset="-122"/>
              </a:rPr>
              <a:t>：</a:t>
            </a:r>
            <a:r>
              <a:rPr lang="zh-CN" altLang="zh-CN" sz="1800">
                <a:solidFill>
                  <a:srgbClr val="00B0F0"/>
                </a:solidFill>
                <a:latin typeface="微软雅黑" charset="-122"/>
                <a:ea typeface="微软雅黑" charset="-122"/>
              </a:rPr>
              <a:t>extend the super class and use the constructer in the supper class</a:t>
            </a:r>
            <a:r>
              <a:rPr lang="zh-CN" altLang="x-none" sz="1800">
                <a:solidFill>
                  <a:srgbClr val="00B0F0"/>
                </a:solidFill>
                <a:latin typeface="微软雅黑" charset="-122"/>
                <a:ea typeface="微软雅黑" charset="-122"/>
              </a:rPr>
              <a:t>—</a:t>
            </a:r>
            <a:r>
              <a:rPr lang="zh-CN" altLang="zh-CN" sz="1800">
                <a:solidFill>
                  <a:srgbClr val="00B0F0"/>
                </a:solidFill>
                <a:latin typeface="微软雅黑" charset="-122"/>
                <a:ea typeface="微软雅黑" charset="-122"/>
              </a:rPr>
              <a:t>promote code reuse</a:t>
            </a:r>
            <a:endParaRPr lang="zh-CN" altLang="en-US" sz="1800">
              <a:solidFill>
                <a:srgbClr val="00B0F0"/>
              </a:solidFill>
              <a:latin typeface="微软雅黑" charset="-122"/>
              <a:ea typeface="微软雅黑" charset="-122"/>
            </a:endParaRPr>
          </a:p>
          <a:p>
            <a:r>
              <a:rPr lang="en-US" altLang="zh-CN" sz="1800" b="1">
                <a:solidFill>
                  <a:srgbClr val="FFC000"/>
                </a:solidFill>
                <a:latin typeface="宋体" charset="0"/>
                <a:ea typeface="微软雅黑" charset="-122"/>
              </a:rPr>
              <a:t>＊</a:t>
            </a:r>
            <a:r>
              <a:rPr lang="zh-CN" altLang="en-US" sz="1800">
                <a:solidFill>
                  <a:srgbClr val="FFC000"/>
                </a:solidFill>
                <a:latin typeface="微软雅黑" charset="-122"/>
                <a:ea typeface="微软雅黑" charset="-122"/>
              </a:rPr>
              <a:t>Polymorphism: override the method in super clas</a:t>
            </a:r>
            <a:r>
              <a:rPr lang="en-US" altLang="zh-CN" sz="1800">
                <a:solidFill>
                  <a:srgbClr val="FFC000"/>
                </a:solidFill>
                <a:latin typeface="微软雅黑" charset="-122"/>
                <a:ea typeface="微软雅黑" charset="-122"/>
              </a:rPr>
              <a:t>s</a:t>
            </a:r>
            <a:endParaRPr lang="en-US" altLang="zh-CN" sz="1800">
              <a:solidFill>
                <a:srgbClr val="FFC000"/>
              </a:solidFill>
              <a:latin typeface="微软雅黑" charset="-122"/>
              <a:ea typeface="微软雅黑" charset="-122"/>
            </a:endParaRPr>
          </a:p>
          <a:p>
            <a:r>
              <a:rPr lang="en-US" altLang="zh-CN" sz="1800" b="1">
                <a:solidFill>
                  <a:srgbClr val="000000"/>
                </a:solidFill>
                <a:latin typeface="宋体" charset="0"/>
                <a:ea typeface="微软雅黑" charset="-122"/>
              </a:rPr>
              <a:t>＊</a:t>
            </a:r>
            <a:r>
              <a:rPr lang="en-US" altLang="zh-CN" sz="1800">
                <a:solidFill>
                  <a:srgbClr val="000000"/>
                </a:solidFill>
                <a:latin typeface="微软雅黑" charset="-122"/>
                <a:ea typeface="微软雅黑" charset="-122"/>
              </a:rPr>
              <a:t>Abstraction</a:t>
            </a:r>
            <a:r>
              <a:rPr lang="zh-CN" altLang="en-US" sz="1800">
                <a:solidFill>
                  <a:srgbClr val="000000"/>
                </a:solidFill>
                <a:latin typeface="微软雅黑" charset="-122"/>
                <a:ea typeface="微软雅黑" charset="-122"/>
              </a:rPr>
              <a:t>：（</a:t>
            </a:r>
            <a:r>
              <a:rPr lang="en-US" altLang="zh-CN" sz="1800">
                <a:solidFill>
                  <a:srgbClr val="000000"/>
                </a:solidFill>
                <a:latin typeface="微软雅黑" charset="-122"/>
                <a:ea typeface="微软雅黑" charset="-122"/>
              </a:rPr>
              <a:t>detials are in the report</a:t>
            </a:r>
            <a:r>
              <a:rPr lang="zh-CN" altLang="en-US" sz="1800">
                <a:solidFill>
                  <a:srgbClr val="000000"/>
                </a:solidFill>
                <a:latin typeface="微软雅黑" charset="-122"/>
                <a:ea typeface="微软雅黑" charset="-122"/>
              </a:rPr>
              <a:t>）</a:t>
            </a:r>
            <a:endParaRPr lang="zh-CN" altLang="en-US" sz="1800">
              <a:solidFill>
                <a:srgbClr val="000000"/>
              </a:solidFill>
              <a:latin typeface="微软雅黑" charset="-122"/>
              <a:ea typeface="微软雅黑" charset="-122"/>
            </a:endParaRPr>
          </a:p>
        </p:txBody>
      </p:sp>
      <p:sp>
        <p:nvSpPr>
          <p:cNvPr id="25" name="椭圆 24"/>
          <p:cNvSpPr/>
          <p:nvPr>
            <p:custDataLst>
              <p:tags r:id="rId15"/>
            </p:custDataLst>
          </p:nvPr>
        </p:nvSpPr>
        <p:spPr>
          <a:xfrm>
            <a:off x="7488238" y="3517900"/>
            <a:ext cx="2801938" cy="681038"/>
          </a:xfrm>
          <a:prstGeom prst="ellipse">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1800" strike="noStrike" noProof="1">
              <a:solidFill>
                <a:schemeClr val="lt1"/>
              </a:solidFill>
            </a:endParaRPr>
          </a:p>
        </p:txBody>
      </p:sp>
      <p:sp>
        <p:nvSpPr>
          <p:cNvPr id="26" name="椭圆 25"/>
          <p:cNvSpPr/>
          <p:nvPr>
            <p:custDataLst>
              <p:tags r:id="rId16"/>
            </p:custDataLst>
          </p:nvPr>
        </p:nvSpPr>
        <p:spPr>
          <a:xfrm>
            <a:off x="596900" y="1382713"/>
            <a:ext cx="2917825" cy="449263"/>
          </a:xfrm>
          <a:prstGeom prst="ellipse">
            <a:avLst/>
          </a:prstGeom>
          <a:noFill/>
          <a:ln w="381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endParaRPr lang="zh-CN" altLang="en-US" sz="1800" strike="noStrike" noProof="1">
              <a:solidFill>
                <a:schemeClr val="lt1"/>
              </a:solidFill>
            </a:endParaRPr>
          </a:p>
        </p:txBody>
      </p:sp>
    </p:spTree>
    <p:custDataLst>
      <p:tags r:id="rId1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zh-CN" sz="4000">
                <a:solidFill>
                  <a:schemeClr val="accent1"/>
                </a:solidFill>
                <a:sym typeface="微软雅黑" charset="-122"/>
              </a:rPr>
              <a:t>Diagram Display Algorithm</a:t>
            </a:r>
            <a:r>
              <a:rPr altLang="zh-CN">
                <a:solidFill>
                  <a:schemeClr val="accent1"/>
                </a:solidFill>
                <a:sym typeface="微软雅黑" charset="-122"/>
              </a:rPr>
              <a:t>——</a:t>
            </a:r>
            <a:r>
              <a:rPr lang="en-US" altLang="zh-CN">
                <a:solidFill>
                  <a:schemeClr val="accent1"/>
                </a:solidFill>
                <a:sym typeface="微软雅黑" charset="-122"/>
              </a:rPr>
              <a:t>result display</a:t>
            </a:r>
            <a:endParaRPr lang="en-US" altLang="zh-CN">
              <a:solidFill>
                <a:schemeClr val="accent1"/>
              </a:solidFill>
              <a:sym typeface="微软雅黑" charset="-122"/>
            </a:endParaRPr>
          </a:p>
        </p:txBody>
      </p:sp>
      <p:pic>
        <p:nvPicPr>
          <p:cNvPr id="4" name="图片 3" descr="截屏2023-12-24 13.24.27"/>
          <p:cNvPicPr>
            <a:picLocks noChangeAspect="1"/>
          </p:cNvPicPr>
          <p:nvPr/>
        </p:nvPicPr>
        <p:blipFill>
          <a:blip r:embed="rId1"/>
          <a:stretch>
            <a:fillRect/>
          </a:stretch>
        </p:blipFill>
        <p:spPr>
          <a:xfrm>
            <a:off x="356870" y="1431925"/>
            <a:ext cx="6361430" cy="4307840"/>
          </a:xfrm>
          <a:prstGeom prst="rect">
            <a:avLst/>
          </a:prstGeom>
        </p:spPr>
      </p:pic>
      <p:pic>
        <p:nvPicPr>
          <p:cNvPr id="5" name="图片 4" descr="截屏2023-12-24 13.21.59"/>
          <p:cNvPicPr>
            <a:picLocks noChangeAspect="1"/>
          </p:cNvPicPr>
          <p:nvPr/>
        </p:nvPicPr>
        <p:blipFill>
          <a:blip r:embed="rId2"/>
          <a:stretch>
            <a:fillRect/>
          </a:stretch>
        </p:blipFill>
        <p:spPr>
          <a:xfrm>
            <a:off x="6863715" y="1431925"/>
            <a:ext cx="4834890" cy="3994785"/>
          </a:xfrm>
          <a:prstGeom prst="rect">
            <a:avLst/>
          </a:prstGeom>
        </p:spPr>
      </p:pic>
      <p:sp>
        <p:nvSpPr>
          <p:cNvPr id="8" name="文本框 7"/>
          <p:cNvSpPr txBox="1"/>
          <p:nvPr/>
        </p:nvSpPr>
        <p:spPr>
          <a:xfrm>
            <a:off x="1797050" y="5928995"/>
            <a:ext cx="4083685" cy="583565"/>
          </a:xfrm>
          <a:prstGeom prst="rect">
            <a:avLst/>
          </a:prstGeom>
          <a:noFill/>
        </p:spPr>
        <p:txBody>
          <a:bodyPr wrap="square" rtlCol="0">
            <a:spAutoFit/>
          </a:bodyPr>
          <a:p>
            <a:r>
              <a:rPr lang="zh-CN" altLang="en-US" sz="3200" b="1">
                <a:solidFill>
                  <a:srgbClr val="8080AA"/>
                </a:solidFill>
              </a:rPr>
              <a:t>common</a:t>
            </a:r>
            <a:endParaRPr lang="zh-CN" altLang="en-US" sz="3200" b="1">
              <a:solidFill>
                <a:srgbClr val="8080AA"/>
              </a:solidFill>
            </a:endParaRPr>
          </a:p>
        </p:txBody>
      </p:sp>
      <p:sp>
        <p:nvSpPr>
          <p:cNvPr id="9" name="文本框 8"/>
          <p:cNvSpPr txBox="1"/>
          <p:nvPr/>
        </p:nvSpPr>
        <p:spPr>
          <a:xfrm>
            <a:off x="7239000" y="5915025"/>
            <a:ext cx="4083685" cy="583565"/>
          </a:xfrm>
          <a:prstGeom prst="rect">
            <a:avLst/>
          </a:prstGeom>
          <a:noFill/>
        </p:spPr>
        <p:txBody>
          <a:bodyPr wrap="square" rtlCol="0">
            <a:spAutoFit/>
          </a:bodyPr>
          <a:p>
            <a:r>
              <a:rPr lang="en-US" altLang="zh-CN" sz="3200" b="1">
                <a:solidFill>
                  <a:srgbClr val="8080AA"/>
                </a:solidFill>
              </a:rPr>
              <a:t>short</a:t>
            </a:r>
            <a:endParaRPr lang="en-US" altLang="zh-CN" sz="3200" b="1">
              <a:solidFill>
                <a:srgbClr val="8080AA"/>
              </a:solidFill>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ltLang="zh-CN" sz="4000">
                <a:solidFill>
                  <a:schemeClr val="accent1"/>
                </a:solidFill>
                <a:sym typeface="微软雅黑" charset="-122"/>
              </a:rPr>
              <a:t>Diagram Display Algorithm</a:t>
            </a:r>
            <a:r>
              <a:rPr altLang="zh-CN">
                <a:solidFill>
                  <a:schemeClr val="accent1"/>
                </a:solidFill>
                <a:sym typeface="微软雅黑" charset="-122"/>
              </a:rPr>
              <a:t>——</a:t>
            </a:r>
            <a:r>
              <a:rPr lang="en-US" altLang="zh-CN">
                <a:solidFill>
                  <a:schemeClr val="accent1"/>
                </a:solidFill>
                <a:sym typeface="微软雅黑" charset="-122"/>
              </a:rPr>
              <a:t>result display</a:t>
            </a:r>
            <a:endParaRPr lang="en-US" altLang="zh-CN">
              <a:solidFill>
                <a:schemeClr val="accent1"/>
              </a:solidFill>
              <a:sym typeface="微软雅黑" charset="-122"/>
            </a:endParaRPr>
          </a:p>
        </p:txBody>
      </p:sp>
      <p:pic>
        <p:nvPicPr>
          <p:cNvPr id="3" name="图片 2" descr="截屏2023-12-24 13.21.06"/>
          <p:cNvPicPr>
            <a:picLocks noChangeAspect="1"/>
          </p:cNvPicPr>
          <p:nvPr/>
        </p:nvPicPr>
        <p:blipFill>
          <a:blip r:embed="rId1"/>
          <a:stretch>
            <a:fillRect/>
          </a:stretch>
        </p:blipFill>
        <p:spPr>
          <a:xfrm>
            <a:off x="669925" y="1327785"/>
            <a:ext cx="4800600" cy="4203065"/>
          </a:xfrm>
          <a:prstGeom prst="rect">
            <a:avLst/>
          </a:prstGeom>
        </p:spPr>
      </p:pic>
      <p:pic>
        <p:nvPicPr>
          <p:cNvPr id="6" name="图片 5" descr="截屏2023-12-24 13.29.10"/>
          <p:cNvPicPr>
            <a:picLocks noChangeAspect="1"/>
          </p:cNvPicPr>
          <p:nvPr/>
        </p:nvPicPr>
        <p:blipFill>
          <a:blip r:embed="rId2"/>
          <a:stretch>
            <a:fillRect/>
          </a:stretch>
        </p:blipFill>
        <p:spPr>
          <a:xfrm>
            <a:off x="5469890" y="1546860"/>
            <a:ext cx="6356985" cy="3983355"/>
          </a:xfrm>
          <a:prstGeom prst="rect">
            <a:avLst/>
          </a:prstGeom>
        </p:spPr>
      </p:pic>
      <p:sp>
        <p:nvSpPr>
          <p:cNvPr id="8" name="文本框 7"/>
          <p:cNvSpPr txBox="1"/>
          <p:nvPr/>
        </p:nvSpPr>
        <p:spPr>
          <a:xfrm>
            <a:off x="2734945" y="5948680"/>
            <a:ext cx="4083685" cy="583565"/>
          </a:xfrm>
          <a:prstGeom prst="rect">
            <a:avLst/>
          </a:prstGeom>
          <a:noFill/>
        </p:spPr>
        <p:txBody>
          <a:bodyPr wrap="square" rtlCol="0">
            <a:spAutoFit/>
          </a:bodyPr>
          <a:p>
            <a:r>
              <a:rPr lang="en-US" altLang="zh-CN" sz="3200" b="1">
                <a:solidFill>
                  <a:srgbClr val="8080AA"/>
                </a:solidFill>
              </a:rPr>
              <a:t>long</a:t>
            </a:r>
            <a:endParaRPr lang="en-US" altLang="zh-CN" sz="3200" b="1">
              <a:solidFill>
                <a:srgbClr val="8080AA"/>
              </a:solidFill>
            </a:endParaRPr>
          </a:p>
        </p:txBody>
      </p:sp>
      <p:sp>
        <p:nvSpPr>
          <p:cNvPr id="7" name="文本框 6"/>
          <p:cNvSpPr txBox="1"/>
          <p:nvPr/>
        </p:nvSpPr>
        <p:spPr>
          <a:xfrm>
            <a:off x="7068820" y="5948680"/>
            <a:ext cx="4083685" cy="583565"/>
          </a:xfrm>
          <a:prstGeom prst="rect">
            <a:avLst/>
          </a:prstGeom>
          <a:noFill/>
        </p:spPr>
        <p:txBody>
          <a:bodyPr wrap="square" rtlCol="0">
            <a:spAutoFit/>
          </a:bodyPr>
          <a:p>
            <a:r>
              <a:rPr lang="en-US" altLang="zh-CN" sz="3200" b="1">
                <a:solidFill>
                  <a:srgbClr val="8080AA"/>
                </a:solidFill>
              </a:rPr>
              <a:t>complex </a:t>
            </a:r>
            <a:r>
              <a:rPr lang="en-US" altLang="zh-CN" sz="3200" b="1">
                <a:solidFill>
                  <a:srgbClr val="8080AA"/>
                </a:solidFill>
              </a:rPr>
              <a:t>string</a:t>
            </a:r>
            <a:endParaRPr lang="en-US" altLang="zh-CN" sz="3200" b="1">
              <a:solidFill>
                <a:srgbClr val="8080AA"/>
              </a:solidFill>
            </a:endParaRPr>
          </a:p>
        </p:txBody>
      </p:sp>
      <p:sp>
        <p:nvSpPr>
          <p:cNvPr id="9" name="圆角矩形 8"/>
          <p:cNvSpPr/>
          <p:nvPr/>
        </p:nvSpPr>
        <p:spPr>
          <a:xfrm>
            <a:off x="10216515" y="2491105"/>
            <a:ext cx="1305560" cy="143192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标题 1"/>
          <p:cNvSpPr>
            <a:spLocks noGrp="1"/>
          </p:cNvSpPr>
          <p:nvPr>
            <p:ph type="title"/>
          </p:nvPr>
        </p:nvSpPr>
        <p:spPr>
          <a:xfrm>
            <a:off x="669925" y="442913"/>
            <a:ext cx="1085215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Diagram Display Algorithm</a:t>
            </a:r>
            <a:r>
              <a:rPr lang="zh-CN" altLang="zh-CN" kern="1200" normalizeH="0" baseline="0">
                <a:solidFill>
                  <a:schemeClr val="accent1"/>
                </a:solidFill>
                <a:latin typeface="Arial" panose="020B0604020202020204" pitchFamily="34" charset="0"/>
                <a:ea typeface="微软雅黑" charset="-122"/>
                <a:cs typeface="+mj-cs"/>
                <a:sym typeface="微软雅黑" charset="-122"/>
              </a:rPr>
              <a:t>——</a:t>
            </a:r>
            <a:r>
              <a:rPr lang="en-US" altLang="zh-CN" kern="1200" normalizeH="0" baseline="0">
                <a:solidFill>
                  <a:schemeClr val="accent1"/>
                </a:solidFill>
                <a:latin typeface="Arial" panose="020B0604020202020204" pitchFamily="34" charset="0"/>
                <a:ea typeface="微软雅黑" charset="-122"/>
                <a:cs typeface="+mj-cs"/>
                <a:sym typeface="微软雅黑" charset="-122"/>
              </a:rPr>
              <a:t>Data Analysis</a:t>
            </a:r>
            <a:endParaRPr lang="en-US" altLang="zh-CN"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67586" name="图片 18" descr="截屏2023-12-21 16.39.37"/>
          <p:cNvPicPr>
            <a:picLocks noChangeAspect="1"/>
          </p:cNvPicPr>
          <p:nvPr/>
        </p:nvPicPr>
        <p:blipFill>
          <a:blip r:embed="rId1"/>
          <a:stretch>
            <a:fillRect/>
          </a:stretch>
        </p:blipFill>
        <p:spPr>
          <a:xfrm>
            <a:off x="465138" y="3313113"/>
            <a:ext cx="5497512" cy="1131887"/>
          </a:xfrm>
          <a:prstGeom prst="rect">
            <a:avLst/>
          </a:prstGeom>
          <a:noFill/>
          <a:ln w="9525">
            <a:noFill/>
          </a:ln>
        </p:spPr>
      </p:pic>
      <p:sp>
        <p:nvSpPr>
          <p:cNvPr id="67587" name="文本框 3"/>
          <p:cNvSpPr txBox="1"/>
          <p:nvPr/>
        </p:nvSpPr>
        <p:spPr>
          <a:xfrm>
            <a:off x="931863" y="1328738"/>
            <a:ext cx="6357937" cy="522287"/>
          </a:xfrm>
          <a:prstGeom prst="rect">
            <a:avLst/>
          </a:prstGeom>
          <a:noFill/>
          <a:ln w="9525">
            <a:noFill/>
          </a:ln>
        </p:spPr>
        <p:txBody>
          <a:bodyPr wrap="square" anchor="t" anchorCtr="0">
            <a:spAutoFit/>
          </a:bodyPr>
          <a:p>
            <a:r>
              <a:rPr lang="en-US" altLang="zh-CN" sz="2800" b="1">
                <a:solidFill>
                  <a:srgbClr val="8080AA"/>
                </a:solidFill>
                <a:latin typeface="宋体" charset="0"/>
                <a:ea typeface="微软雅黑" charset="-122"/>
              </a:rPr>
              <a:t>＊</a:t>
            </a:r>
            <a:r>
              <a:rPr lang="en-US" altLang="zh-CN" sz="2800" b="1">
                <a:solidFill>
                  <a:srgbClr val="8080AA"/>
                </a:solidFill>
                <a:latin typeface="微软雅黑" charset="-122"/>
                <a:ea typeface="微软雅黑" charset="-122"/>
              </a:rPr>
              <a:t>How</a:t>
            </a:r>
            <a:r>
              <a:rPr lang="zh-CN" altLang="en-US" sz="2800" b="1">
                <a:solidFill>
                  <a:srgbClr val="8080AA"/>
                </a:solidFill>
                <a:latin typeface="微软雅黑" charset="-122"/>
                <a:ea typeface="微软雅黑" charset="-122"/>
              </a:rPr>
              <a:t>：</a:t>
            </a:r>
            <a:r>
              <a:rPr lang="en-US" altLang="zh-CN" sz="2800" b="1">
                <a:solidFill>
                  <a:srgbClr val="8080AA"/>
                </a:solidFill>
                <a:latin typeface="微软雅黑" charset="-122"/>
                <a:ea typeface="微软雅黑" charset="-122"/>
              </a:rPr>
              <a:t>HashMap &amp; FOR loop</a:t>
            </a:r>
            <a:endParaRPr lang="en-US" altLang="zh-CN" sz="2800" b="1">
              <a:solidFill>
                <a:srgbClr val="8080AA"/>
              </a:solidFill>
              <a:latin typeface="微软雅黑" charset="-122"/>
              <a:ea typeface="微软雅黑" charset="-122"/>
            </a:endParaRPr>
          </a:p>
        </p:txBody>
      </p:sp>
      <p:pic>
        <p:nvPicPr>
          <p:cNvPr id="67588" name="图片 17" descr="截屏2023-12-21 16.39.11"/>
          <p:cNvPicPr>
            <a:picLocks noChangeAspect="1"/>
          </p:cNvPicPr>
          <p:nvPr/>
        </p:nvPicPr>
        <p:blipFill>
          <a:blip r:embed="rId2"/>
          <a:stretch>
            <a:fillRect/>
          </a:stretch>
        </p:blipFill>
        <p:spPr>
          <a:xfrm>
            <a:off x="6632575" y="3313113"/>
            <a:ext cx="3952875" cy="554037"/>
          </a:xfrm>
          <a:prstGeom prst="rect">
            <a:avLst/>
          </a:prstGeom>
          <a:noFill/>
          <a:ln w="9525">
            <a:noFill/>
          </a:ln>
        </p:spPr>
      </p:pic>
      <p:pic>
        <p:nvPicPr>
          <p:cNvPr id="67589" name="图片 16" descr="截屏2023-12-21 16.38.52"/>
          <p:cNvPicPr>
            <a:picLocks noChangeAspect="1"/>
          </p:cNvPicPr>
          <p:nvPr/>
        </p:nvPicPr>
        <p:blipFill>
          <a:blip r:embed="rId3"/>
          <a:stretch>
            <a:fillRect/>
          </a:stretch>
        </p:blipFill>
        <p:spPr>
          <a:xfrm>
            <a:off x="6453188" y="3867150"/>
            <a:ext cx="5149850" cy="576263"/>
          </a:xfrm>
          <a:prstGeom prst="rect">
            <a:avLst/>
          </a:prstGeom>
          <a:noFill/>
          <a:ln w="9525">
            <a:noFill/>
          </a:ln>
        </p:spPr>
      </p:pic>
      <p:sp>
        <p:nvSpPr>
          <p:cNvPr id="67590" name="文本框 5"/>
          <p:cNvSpPr txBox="1"/>
          <p:nvPr/>
        </p:nvSpPr>
        <p:spPr>
          <a:xfrm>
            <a:off x="669925" y="2495550"/>
            <a:ext cx="4946650" cy="522288"/>
          </a:xfrm>
          <a:prstGeom prst="rect">
            <a:avLst/>
          </a:prstGeom>
          <a:noFill/>
          <a:ln w="9525">
            <a:noFill/>
          </a:ln>
        </p:spPr>
        <p:txBody>
          <a:bodyPr wrap="square" anchor="t" anchorCtr="0">
            <a:spAutoFit/>
          </a:bodyPr>
          <a:p>
            <a:r>
              <a:rPr lang="en-US" altLang="zh-CN" sz="2800">
                <a:solidFill>
                  <a:srgbClr val="8080AA"/>
                </a:solidFill>
                <a:latin typeface="微软雅黑" charset="-122"/>
                <a:ea typeface="微软雅黑" charset="-122"/>
              </a:rPr>
              <a:t>In the SankeyDiagram class:</a:t>
            </a:r>
            <a:endParaRPr lang="en-US" altLang="zh-CN" sz="2800">
              <a:solidFill>
                <a:srgbClr val="8080AA"/>
              </a:solidFill>
              <a:latin typeface="微软雅黑" charset="-122"/>
              <a:ea typeface="微软雅黑" charset="-122"/>
            </a:endParaRPr>
          </a:p>
        </p:txBody>
      </p:sp>
      <p:sp>
        <p:nvSpPr>
          <p:cNvPr id="67591" name="文本框 6"/>
          <p:cNvSpPr txBox="1"/>
          <p:nvPr/>
        </p:nvSpPr>
        <p:spPr>
          <a:xfrm>
            <a:off x="6146800" y="2413000"/>
            <a:ext cx="5764213" cy="828675"/>
          </a:xfrm>
          <a:prstGeom prst="rect">
            <a:avLst/>
          </a:prstGeom>
          <a:noFill/>
          <a:ln w="9525">
            <a:noFill/>
          </a:ln>
        </p:spPr>
        <p:txBody>
          <a:bodyPr wrap="square" anchor="t" anchorCtr="0">
            <a:spAutoFit/>
          </a:bodyPr>
          <a:p>
            <a:r>
              <a:rPr lang="en-US" altLang="zh-CN" sz="2400">
                <a:solidFill>
                  <a:srgbClr val="8080AA"/>
                </a:solidFill>
                <a:latin typeface="微软雅黑" charset="-122"/>
                <a:ea typeface="微软雅黑" charset="-122"/>
              </a:rPr>
              <a:t>In the createSankeyDiagram method (which is In the SankeyDiagram class)</a:t>
            </a:r>
            <a:r>
              <a:rPr lang="en-US" altLang="zh-CN" sz="2000">
                <a:latin typeface="微软雅黑" charset="-122"/>
                <a:ea typeface="微软雅黑" charset="-122"/>
              </a:rPr>
              <a:t>:</a:t>
            </a:r>
            <a:endParaRPr lang="en-US" altLang="zh-CN" sz="2000">
              <a:latin typeface="微软雅黑" charset="-122"/>
              <a:ea typeface="微软雅黑" charset="-122"/>
            </a:endParaRPr>
          </a:p>
        </p:txBody>
      </p:sp>
      <p:cxnSp>
        <p:nvCxnSpPr>
          <p:cNvPr id="8" name="肘形连接符 7"/>
          <p:cNvCxnSpPr/>
          <p:nvPr/>
        </p:nvCxnSpPr>
        <p:spPr>
          <a:xfrm flipV="1">
            <a:off x="1968500" y="3759200"/>
            <a:ext cx="4832350" cy="615950"/>
          </a:xfrm>
          <a:prstGeom prst="bentConnector3">
            <a:avLst>
              <a:gd name="adj1" fmla="val 50013"/>
            </a:avLst>
          </a:prstGeom>
          <a:ln w="34925">
            <a:tailEnd type="arrow" w="med" len="med"/>
          </a:ln>
        </p:spPr>
        <p:style>
          <a:lnRef idx="3">
            <a:schemeClr val="accent2"/>
          </a:lnRef>
          <a:fillRef idx="0">
            <a:schemeClr val="accent2"/>
          </a:fillRef>
          <a:effectRef idx="2">
            <a:schemeClr val="accent2"/>
          </a:effectRef>
          <a:fontRef idx="minor">
            <a:schemeClr val="tx1"/>
          </a:fontRef>
        </p:style>
      </p:cxnSp>
      <p:sp>
        <p:nvSpPr>
          <p:cNvPr id="67593" name="文本框 8"/>
          <p:cNvSpPr txBox="1"/>
          <p:nvPr/>
        </p:nvSpPr>
        <p:spPr>
          <a:xfrm>
            <a:off x="811213" y="4629150"/>
            <a:ext cx="4600575" cy="830263"/>
          </a:xfrm>
          <a:prstGeom prst="rect">
            <a:avLst/>
          </a:prstGeom>
          <a:noFill/>
          <a:ln w="9525">
            <a:noFill/>
          </a:ln>
        </p:spPr>
        <p:txBody>
          <a:bodyPr wrap="square" anchor="t" anchorCtr="0">
            <a:spAutoFit/>
          </a:bodyPr>
          <a:p>
            <a:r>
              <a:rPr lang="zh-CN" altLang="en-US" sz="2400">
                <a:solidFill>
                  <a:srgbClr val="8080AA"/>
                </a:solidFill>
                <a:latin typeface="微软雅黑" charset="-122"/>
                <a:ea typeface="微软雅黑" charset="-122"/>
              </a:rPr>
              <a:t>Calculate the sum of the data in the file</a:t>
            </a:r>
            <a:endParaRPr lang="zh-CN" altLang="en-US" sz="2400">
              <a:solidFill>
                <a:srgbClr val="8080AA"/>
              </a:solidFill>
              <a:latin typeface="微软雅黑" charset="-122"/>
              <a:ea typeface="微软雅黑" charset="-122"/>
            </a:endParaRPr>
          </a:p>
        </p:txBody>
      </p:sp>
      <p:sp>
        <p:nvSpPr>
          <p:cNvPr id="67594" name="文本框 9"/>
          <p:cNvSpPr txBox="1"/>
          <p:nvPr/>
        </p:nvSpPr>
        <p:spPr>
          <a:xfrm>
            <a:off x="6416675" y="4660900"/>
            <a:ext cx="5224463" cy="1198563"/>
          </a:xfrm>
          <a:prstGeom prst="rect">
            <a:avLst/>
          </a:prstGeom>
          <a:noFill/>
          <a:ln w="9525">
            <a:noFill/>
          </a:ln>
        </p:spPr>
        <p:txBody>
          <a:bodyPr wrap="square" anchor="t" anchorCtr="0">
            <a:spAutoFit/>
          </a:bodyPr>
          <a:p>
            <a:r>
              <a:rPr lang="zh-CN" altLang="en-US" sz="2400">
                <a:solidFill>
                  <a:srgbClr val="8080AA"/>
                </a:solidFill>
                <a:latin typeface="微软雅黑" charset="-122"/>
                <a:ea typeface="微软雅黑" charset="-122"/>
              </a:rPr>
              <a:t>The </a:t>
            </a:r>
            <a:r>
              <a:rPr lang="en-US" altLang="zh-CN" sz="2400">
                <a:solidFill>
                  <a:srgbClr val="8080AA"/>
                </a:solidFill>
                <a:latin typeface="微软雅黑" charset="-122"/>
                <a:ea typeface="微软雅黑" charset="-122"/>
              </a:rPr>
              <a:t>FOR</a:t>
            </a:r>
            <a:r>
              <a:rPr lang="zh-CN" altLang="en-US" sz="2400">
                <a:solidFill>
                  <a:srgbClr val="8080AA"/>
                </a:solidFill>
                <a:latin typeface="微软雅黑" charset="-122"/>
                <a:ea typeface="微软雅黑" charset="-122"/>
              </a:rPr>
              <a:t> loop is used to accurately pass the data stored in the map to each small rectangle</a:t>
            </a:r>
            <a:endParaRPr lang="zh-CN" altLang="en-US" sz="2400">
              <a:solidFill>
                <a:srgbClr val="8080AA"/>
              </a:solidFill>
              <a:latin typeface="微软雅黑" charset="-122"/>
              <a:ea typeface="微软雅黑" charset="-122"/>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a:xfrm>
            <a:off x="669925" y="442913"/>
            <a:ext cx="1108710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Diagram Display Algorithm</a:t>
            </a:r>
            <a:r>
              <a:rPr lang="zh-CN" altLang="zh-CN" kern="1200" normalizeH="0" baseline="0">
                <a:solidFill>
                  <a:schemeClr val="accent1"/>
                </a:solidFill>
                <a:latin typeface="Arial" panose="020B0604020202020204" pitchFamily="34" charset="0"/>
                <a:ea typeface="微软雅黑" charset="-122"/>
                <a:cs typeface="+mj-cs"/>
                <a:sym typeface="微软雅黑" charset="-122"/>
              </a:rPr>
              <a:t>——Sankey diagram drawing</a:t>
            </a:r>
            <a:endParaRPr lang="zh-CN" altLang="zh-CN"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68610" name="图片 4" descr="/private/var/folders/q5/29yb4gwd37b8kj5m32b5vbfc0000gn/T/com.kingsoft.wpsoffice.mac/photoedit2/20231221195004/temp.pngtemp"/>
          <p:cNvPicPr>
            <a:picLocks noChangeAspect="1"/>
          </p:cNvPicPr>
          <p:nvPr/>
        </p:nvPicPr>
        <p:blipFill>
          <a:blip r:embed="rId1"/>
          <a:stretch>
            <a:fillRect/>
          </a:stretch>
        </p:blipFill>
        <p:spPr>
          <a:xfrm>
            <a:off x="4295775" y="1246188"/>
            <a:ext cx="7461250" cy="1816100"/>
          </a:xfrm>
          <a:prstGeom prst="rect">
            <a:avLst/>
          </a:prstGeom>
          <a:noFill/>
          <a:ln w="9525">
            <a:noFill/>
          </a:ln>
        </p:spPr>
      </p:pic>
      <p:pic>
        <p:nvPicPr>
          <p:cNvPr id="68611" name="图片 5" descr="/private/var/folders/q5/29yb4gwd37b8kj5m32b5vbfc0000gn/T/com.kingsoft.wpsoffice.mac/photoedit2/20231221195021/temp.pngtemp"/>
          <p:cNvPicPr>
            <a:picLocks noChangeAspect="1"/>
          </p:cNvPicPr>
          <p:nvPr/>
        </p:nvPicPr>
        <p:blipFill>
          <a:blip r:embed="rId2"/>
          <a:stretch>
            <a:fillRect/>
          </a:stretch>
        </p:blipFill>
        <p:spPr>
          <a:xfrm>
            <a:off x="4295775" y="3995738"/>
            <a:ext cx="5826125" cy="1890712"/>
          </a:xfrm>
          <a:prstGeom prst="rect">
            <a:avLst/>
          </a:prstGeom>
          <a:noFill/>
          <a:ln w="9525">
            <a:noFill/>
          </a:ln>
        </p:spPr>
      </p:pic>
      <p:pic>
        <p:nvPicPr>
          <p:cNvPr id="68612" name="图片 7" descr="截屏2023-12-21 19.52.13"/>
          <p:cNvPicPr>
            <a:picLocks noChangeAspect="1"/>
          </p:cNvPicPr>
          <p:nvPr/>
        </p:nvPicPr>
        <p:blipFill>
          <a:blip r:embed="rId3"/>
          <a:stretch>
            <a:fillRect/>
          </a:stretch>
        </p:blipFill>
        <p:spPr>
          <a:xfrm>
            <a:off x="477838" y="2409825"/>
            <a:ext cx="3744912" cy="1585913"/>
          </a:xfrm>
          <a:prstGeom prst="rect">
            <a:avLst/>
          </a:prstGeom>
          <a:noFill/>
          <a:ln w="9525">
            <a:noFill/>
          </a:ln>
        </p:spPr>
      </p:pic>
      <p:cxnSp>
        <p:nvCxnSpPr>
          <p:cNvPr id="9" name="肘形连接符 8"/>
          <p:cNvCxnSpPr/>
          <p:nvPr/>
        </p:nvCxnSpPr>
        <p:spPr>
          <a:xfrm flipV="1">
            <a:off x="3332163" y="2025650"/>
            <a:ext cx="1271588" cy="938213"/>
          </a:xfrm>
          <a:prstGeom prst="bentConnector3">
            <a:avLst>
              <a:gd name="adj1" fmla="val 50025"/>
            </a:avLst>
          </a:prstGeom>
          <a:ln w="34925">
            <a:tailEnd type="arrow" w="med" len="med"/>
          </a:ln>
        </p:spPr>
        <p:style>
          <a:lnRef idx="3">
            <a:schemeClr val="accent1"/>
          </a:lnRef>
          <a:fillRef idx="0">
            <a:schemeClr val="accent1"/>
          </a:fillRef>
          <a:effectRef idx="2">
            <a:schemeClr val="accent1"/>
          </a:effectRef>
          <a:fontRef idx="minor">
            <a:schemeClr val="tx1"/>
          </a:fontRef>
        </p:style>
      </p:cxnSp>
      <p:cxnSp>
        <p:nvCxnSpPr>
          <p:cNvPr id="12" name="肘形连接符 11"/>
          <p:cNvCxnSpPr/>
          <p:nvPr/>
        </p:nvCxnSpPr>
        <p:spPr>
          <a:xfrm>
            <a:off x="2520950" y="3587750"/>
            <a:ext cx="1731963" cy="1147763"/>
          </a:xfrm>
          <a:prstGeom prst="bentConnector3">
            <a:avLst>
              <a:gd name="adj1" fmla="val 50037"/>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rot="16200000">
            <a:off x="3715544" y="2097881"/>
            <a:ext cx="1744663" cy="952500"/>
          </a:xfrm>
          <a:prstGeom prst="bentConnector3">
            <a:avLst>
              <a:gd name="adj1" fmla="val 49964"/>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68616" name="文本框 15"/>
          <p:cNvSpPr txBox="1"/>
          <p:nvPr/>
        </p:nvSpPr>
        <p:spPr>
          <a:xfrm>
            <a:off x="4295775" y="5886450"/>
            <a:ext cx="2087563"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
        <p:nvSpPr>
          <p:cNvPr id="68617" name="文本框 16"/>
          <p:cNvSpPr txBox="1"/>
          <p:nvPr/>
        </p:nvSpPr>
        <p:spPr>
          <a:xfrm>
            <a:off x="477838" y="4138613"/>
            <a:ext cx="2087562"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
        <p:nvSpPr>
          <p:cNvPr id="68618" name="文本框 18"/>
          <p:cNvSpPr txBox="1"/>
          <p:nvPr/>
        </p:nvSpPr>
        <p:spPr>
          <a:xfrm>
            <a:off x="4295775" y="3078163"/>
            <a:ext cx="2087563"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
          <p:cNvSpPr>
            <a:spLocks noGrp="1"/>
          </p:cNvSpPr>
          <p:nvPr>
            <p:ph type="title"/>
          </p:nvPr>
        </p:nvSpPr>
        <p:spPr>
          <a:xfrm>
            <a:off x="669925" y="442913"/>
            <a:ext cx="1108710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Diagram Display Algorithm</a:t>
            </a:r>
            <a:r>
              <a:rPr lang="zh-CN" altLang="zh-CN" kern="1200" normalizeH="0" baseline="0">
                <a:solidFill>
                  <a:schemeClr val="accent1"/>
                </a:solidFill>
                <a:latin typeface="Arial" panose="020B0604020202020204" pitchFamily="34" charset="0"/>
                <a:ea typeface="微软雅黑" charset="-122"/>
                <a:cs typeface="+mj-cs"/>
                <a:sym typeface="微软雅黑" charset="-122"/>
              </a:rPr>
              <a:t>——Sankey diagram drawing</a:t>
            </a:r>
            <a:endParaRPr lang="zh-CN" altLang="zh-CN"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69634" name="图片 7" descr="截屏2023-12-21 19.52.13"/>
          <p:cNvPicPr>
            <a:picLocks noChangeAspect="1"/>
          </p:cNvPicPr>
          <p:nvPr/>
        </p:nvPicPr>
        <p:blipFill>
          <a:blip r:embed="rId1"/>
          <a:stretch>
            <a:fillRect/>
          </a:stretch>
        </p:blipFill>
        <p:spPr>
          <a:xfrm>
            <a:off x="477838" y="2522538"/>
            <a:ext cx="3814762" cy="1616075"/>
          </a:xfrm>
          <a:prstGeom prst="rect">
            <a:avLst/>
          </a:prstGeom>
          <a:noFill/>
          <a:ln w="9525">
            <a:noFill/>
          </a:ln>
        </p:spPr>
      </p:pic>
      <p:sp>
        <p:nvSpPr>
          <p:cNvPr id="69635" name="文本框 16"/>
          <p:cNvSpPr txBox="1"/>
          <p:nvPr/>
        </p:nvSpPr>
        <p:spPr>
          <a:xfrm>
            <a:off x="477838" y="4138613"/>
            <a:ext cx="2087562"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
        <p:nvSpPr>
          <p:cNvPr id="2" name="圆角矩形 1"/>
          <p:cNvSpPr/>
          <p:nvPr/>
        </p:nvSpPr>
        <p:spPr>
          <a:xfrm>
            <a:off x="1951038" y="3905250"/>
            <a:ext cx="538163" cy="233363"/>
          </a:xfrm>
          <a:prstGeom prst="roundRect">
            <a:avLst/>
          </a:prstGeom>
          <a:noFill/>
          <a:ln w="349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69637" name="图片 3" descr="截屏2023-12-21 20.03.41"/>
          <p:cNvPicPr>
            <a:picLocks noChangeAspect="1"/>
          </p:cNvPicPr>
          <p:nvPr/>
        </p:nvPicPr>
        <p:blipFill>
          <a:blip r:embed="rId2"/>
          <a:stretch>
            <a:fillRect/>
          </a:stretch>
        </p:blipFill>
        <p:spPr>
          <a:xfrm>
            <a:off x="4721225" y="1122363"/>
            <a:ext cx="6918325" cy="3959225"/>
          </a:xfrm>
          <a:prstGeom prst="rect">
            <a:avLst/>
          </a:prstGeom>
          <a:noFill/>
          <a:ln w="9525">
            <a:noFill/>
          </a:ln>
        </p:spPr>
      </p:pic>
      <p:sp>
        <p:nvSpPr>
          <p:cNvPr id="69638" name="文本框 4"/>
          <p:cNvSpPr txBox="1"/>
          <p:nvPr/>
        </p:nvSpPr>
        <p:spPr>
          <a:xfrm>
            <a:off x="4721225" y="5081588"/>
            <a:ext cx="2089150"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
        <p:nvSpPr>
          <p:cNvPr id="6" name="圆角矩形 5"/>
          <p:cNvSpPr/>
          <p:nvPr/>
        </p:nvSpPr>
        <p:spPr>
          <a:xfrm>
            <a:off x="5114925" y="4713288"/>
            <a:ext cx="2995613" cy="368300"/>
          </a:xfrm>
          <a:prstGeom prst="roundRect">
            <a:avLst/>
          </a:prstGeom>
          <a:noFill/>
          <a:ln w="349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69640" name="文本框 6"/>
          <p:cNvSpPr txBox="1"/>
          <p:nvPr/>
        </p:nvSpPr>
        <p:spPr>
          <a:xfrm>
            <a:off x="477838" y="4713288"/>
            <a:ext cx="4100512" cy="1568450"/>
          </a:xfrm>
          <a:prstGeom prst="rect">
            <a:avLst/>
          </a:prstGeom>
          <a:noFill/>
          <a:ln w="9525">
            <a:noFill/>
          </a:ln>
        </p:spPr>
        <p:txBody>
          <a:bodyPr wrap="square" anchor="t" anchorCtr="0">
            <a:spAutoFit/>
          </a:bodyPr>
          <a:p>
            <a:r>
              <a:rPr lang="zh-CN" altLang="en-US" sz="2400">
                <a:solidFill>
                  <a:srgbClr val="8080AA"/>
                </a:solidFill>
                <a:latin typeface="微软雅黑" charset="-122"/>
                <a:ea typeface="微软雅黑" charset="-122"/>
              </a:rPr>
              <a:t>Call the MyRectangle object to make each small rectangle and add it to the group</a:t>
            </a:r>
            <a:endParaRPr lang="zh-CN" altLang="en-US" sz="2400">
              <a:solidFill>
                <a:srgbClr val="8080AA"/>
              </a:solidFill>
              <a:latin typeface="微软雅黑" charset="-122"/>
              <a:ea typeface="微软雅黑" charset="-122"/>
            </a:endParaRP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a:xfrm>
            <a:off x="669925" y="442913"/>
            <a:ext cx="11087100" cy="442912"/>
          </a:xfrm>
        </p:spPr>
        <p:txBody>
          <a:bodyPr lIns="101600" tIns="38100" rIns="76200" bIns="38100" anchor="t" anchorCtr="0"/>
          <a:p>
            <a:pPr indent="0" defTabSz="914400">
              <a:buNone/>
            </a:pPr>
            <a:r>
              <a:rPr lang="zh-CN" altLang="zh-CN" sz="4000" kern="1200" normalizeH="0" baseline="0">
                <a:solidFill>
                  <a:schemeClr val="accent1"/>
                </a:solidFill>
                <a:latin typeface="Arial" panose="020B0604020202020204" pitchFamily="34" charset="0"/>
                <a:ea typeface="微软雅黑" charset="-122"/>
                <a:cs typeface="+mj-cs"/>
                <a:sym typeface="微软雅黑" charset="-122"/>
              </a:rPr>
              <a:t>Diagram Display Algorithm</a:t>
            </a:r>
            <a:r>
              <a:rPr lang="zh-CN" altLang="zh-CN" kern="1200" normalizeH="0" baseline="0">
                <a:solidFill>
                  <a:schemeClr val="accent1"/>
                </a:solidFill>
                <a:latin typeface="Arial" panose="020B0604020202020204" pitchFamily="34" charset="0"/>
                <a:ea typeface="微软雅黑" charset="-122"/>
                <a:cs typeface="+mj-cs"/>
                <a:sym typeface="微软雅黑" charset="-122"/>
              </a:rPr>
              <a:t>——Sankey diagram drawing</a:t>
            </a:r>
            <a:endParaRPr lang="zh-CN" altLang="zh-CN" kern="1200" normalizeH="0" baseline="0">
              <a:solidFill>
                <a:schemeClr val="accent1"/>
              </a:solidFill>
              <a:latin typeface="Arial" panose="020B0604020202020204" pitchFamily="34" charset="0"/>
              <a:ea typeface="微软雅黑" charset="-122"/>
              <a:cs typeface="+mj-cs"/>
              <a:sym typeface="微软雅黑" charset="-122"/>
            </a:endParaRPr>
          </a:p>
        </p:txBody>
      </p:sp>
      <p:pic>
        <p:nvPicPr>
          <p:cNvPr id="70658" name="图片 7" descr="截屏2023-12-21 19.52.13"/>
          <p:cNvPicPr>
            <a:picLocks noChangeAspect="1"/>
          </p:cNvPicPr>
          <p:nvPr/>
        </p:nvPicPr>
        <p:blipFill>
          <a:blip r:embed="rId1"/>
          <a:stretch>
            <a:fillRect/>
          </a:stretch>
        </p:blipFill>
        <p:spPr>
          <a:xfrm>
            <a:off x="477838" y="2689225"/>
            <a:ext cx="3417887" cy="1449388"/>
          </a:xfrm>
          <a:prstGeom prst="rect">
            <a:avLst/>
          </a:prstGeom>
          <a:noFill/>
          <a:ln w="9525">
            <a:noFill/>
          </a:ln>
        </p:spPr>
      </p:pic>
      <p:sp>
        <p:nvSpPr>
          <p:cNvPr id="70659" name="文本框 16"/>
          <p:cNvSpPr txBox="1"/>
          <p:nvPr/>
        </p:nvSpPr>
        <p:spPr>
          <a:xfrm>
            <a:off x="477838" y="4138613"/>
            <a:ext cx="2087562" cy="368300"/>
          </a:xfrm>
          <a:prstGeom prst="rect">
            <a:avLst/>
          </a:prstGeom>
          <a:noFill/>
          <a:ln w="9525">
            <a:noFill/>
          </a:ln>
        </p:spPr>
        <p:txBody>
          <a:bodyPr wrap="square" anchor="t" anchorCtr="0">
            <a:spAutoFit/>
          </a:bodyPr>
          <a:p>
            <a:r>
              <a:rPr lang="zh-CN" altLang="zh-CN">
                <a:latin typeface="微软雅黑" charset="-122"/>
                <a:ea typeface="微软雅黑" charset="-122"/>
              </a:rPr>
              <a:t>......</a:t>
            </a:r>
            <a:endParaRPr lang="zh-CN" altLang="zh-CN">
              <a:latin typeface="微软雅黑" charset="-122"/>
              <a:ea typeface="微软雅黑" charset="-122"/>
            </a:endParaRPr>
          </a:p>
        </p:txBody>
      </p:sp>
      <p:sp>
        <p:nvSpPr>
          <p:cNvPr id="2" name="圆角矩形 1"/>
          <p:cNvSpPr/>
          <p:nvPr/>
        </p:nvSpPr>
        <p:spPr>
          <a:xfrm>
            <a:off x="2225675" y="3905250"/>
            <a:ext cx="536575" cy="233363"/>
          </a:xfrm>
          <a:prstGeom prst="roundRect">
            <a:avLst/>
          </a:prstGeom>
          <a:noFill/>
          <a:ln w="349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pic>
        <p:nvPicPr>
          <p:cNvPr id="70661" name="图片 2" descr="/private/var/folders/q5/29yb4gwd37b8kj5m32b5vbfc0000gn/T/com.kingsoft.wpsoffice.mac/photoedit2/20231221201943/temp.pngtemp"/>
          <p:cNvPicPr>
            <a:picLocks noChangeAspect="1"/>
          </p:cNvPicPr>
          <p:nvPr/>
        </p:nvPicPr>
        <p:blipFill>
          <a:blip r:embed="rId2"/>
          <a:stretch>
            <a:fillRect/>
          </a:stretch>
        </p:blipFill>
        <p:spPr>
          <a:xfrm>
            <a:off x="4286250" y="2690813"/>
            <a:ext cx="7470775" cy="1603375"/>
          </a:xfrm>
          <a:prstGeom prst="rect">
            <a:avLst/>
          </a:prstGeom>
          <a:noFill/>
          <a:ln w="9525">
            <a:noFill/>
          </a:ln>
        </p:spPr>
      </p:pic>
      <p:sp>
        <p:nvSpPr>
          <p:cNvPr id="4" name="线形标注 2 3"/>
          <p:cNvSpPr/>
          <p:nvPr/>
        </p:nvSpPr>
        <p:spPr>
          <a:xfrm>
            <a:off x="7323138" y="1241425"/>
            <a:ext cx="3359150" cy="1449388"/>
          </a:xfrm>
          <a:prstGeom prst="borderCallout2">
            <a:avLst>
              <a:gd name="adj1" fmla="val 18750"/>
              <a:gd name="adj2" fmla="val -8333"/>
              <a:gd name="adj3" fmla="val 18750"/>
              <a:gd name="adj4" fmla="val -16667"/>
              <a:gd name="adj5" fmla="val 137746"/>
              <a:gd name="adj6" fmla="val -59931"/>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
        <p:nvSpPr>
          <p:cNvPr id="70663" name="文本框 4"/>
          <p:cNvSpPr txBox="1"/>
          <p:nvPr/>
        </p:nvSpPr>
        <p:spPr>
          <a:xfrm>
            <a:off x="7402513" y="1335088"/>
            <a:ext cx="3168650" cy="368300"/>
          </a:xfrm>
          <a:prstGeom prst="rect">
            <a:avLst/>
          </a:prstGeom>
          <a:noFill/>
          <a:ln w="9525">
            <a:noFill/>
          </a:ln>
        </p:spPr>
        <p:txBody>
          <a:bodyPr wrap="square" anchor="t" anchorCtr="0">
            <a:spAutoFit/>
          </a:bodyPr>
          <a:p>
            <a:endParaRPr lang="zh-CN" altLang="en-US">
              <a:latin typeface="微软雅黑" charset="-122"/>
              <a:ea typeface="微软雅黑" charset="-122"/>
            </a:endParaRPr>
          </a:p>
        </p:txBody>
      </p:sp>
      <p:sp>
        <p:nvSpPr>
          <p:cNvPr id="70664" name="文本框 5"/>
          <p:cNvSpPr txBox="1"/>
          <p:nvPr/>
        </p:nvSpPr>
        <p:spPr>
          <a:xfrm>
            <a:off x="7323138" y="1182688"/>
            <a:ext cx="3359150" cy="1568450"/>
          </a:xfrm>
          <a:prstGeom prst="rect">
            <a:avLst/>
          </a:prstGeom>
          <a:noFill/>
          <a:ln w="9525">
            <a:noFill/>
          </a:ln>
        </p:spPr>
        <p:txBody>
          <a:bodyPr wrap="square" anchor="t" anchorCtr="0">
            <a:spAutoFit/>
          </a:bodyPr>
          <a:p>
            <a:r>
              <a:rPr lang="en-US" altLang="zh-CN" sz="2400" b="1">
                <a:solidFill>
                  <a:srgbClr val="8080AA"/>
                </a:solidFill>
                <a:latin typeface="微软雅黑" charset="-122"/>
                <a:ea typeface="微软雅黑" charset="-122"/>
              </a:rPr>
              <a:t>The text position is determined by the X and Y values of each small rectangle</a:t>
            </a:r>
            <a:endParaRPr lang="en-US" altLang="zh-CN" sz="2400" b="1">
              <a:solidFill>
                <a:srgbClr val="8080AA"/>
              </a:solidFill>
              <a:latin typeface="微软雅黑" charset="-122"/>
              <a:ea typeface="微软雅黑" charset="-122"/>
            </a:endParaRPr>
          </a:p>
        </p:txBody>
      </p:sp>
      <p:sp>
        <p:nvSpPr>
          <p:cNvPr id="70665" name="文本框 6"/>
          <p:cNvSpPr txBox="1"/>
          <p:nvPr/>
        </p:nvSpPr>
        <p:spPr>
          <a:xfrm>
            <a:off x="477838" y="4713288"/>
            <a:ext cx="4211637" cy="1198562"/>
          </a:xfrm>
          <a:prstGeom prst="rect">
            <a:avLst/>
          </a:prstGeom>
          <a:noFill/>
          <a:ln w="9525">
            <a:noFill/>
          </a:ln>
        </p:spPr>
        <p:txBody>
          <a:bodyPr wrap="square" anchor="t" anchorCtr="0">
            <a:spAutoFit/>
          </a:bodyPr>
          <a:p>
            <a:pPr>
              <a:buClrTx/>
              <a:buFontTx/>
            </a:pPr>
            <a:r>
              <a:rPr lang="zh-CN" altLang="en-US" sz="2400">
                <a:solidFill>
                  <a:srgbClr val="8080AA"/>
                </a:solidFill>
                <a:latin typeface="微软雅黑" charset="-122"/>
                <a:ea typeface="微软雅黑" charset="-122"/>
              </a:rPr>
              <a:t>Call the My</a:t>
            </a:r>
            <a:r>
              <a:rPr lang="en-US" altLang="zh-CN" sz="2400">
                <a:solidFill>
                  <a:srgbClr val="8080AA"/>
                </a:solidFill>
                <a:latin typeface="微软雅黑" charset="-122"/>
                <a:ea typeface="微软雅黑" charset="-122"/>
              </a:rPr>
              <a:t>Text</a:t>
            </a:r>
            <a:r>
              <a:rPr lang="zh-CN" altLang="en-US" sz="2400">
                <a:solidFill>
                  <a:srgbClr val="8080AA"/>
                </a:solidFill>
                <a:latin typeface="微软雅黑" charset="-122"/>
                <a:ea typeface="微软雅黑" charset="-122"/>
              </a:rPr>
              <a:t> object to make each  corresponding text</a:t>
            </a:r>
            <a:r>
              <a:rPr lang="en-US" altLang="zh-CN" sz="2400">
                <a:solidFill>
                  <a:srgbClr val="8080AA"/>
                </a:solidFill>
                <a:latin typeface="微软雅黑" charset="-122"/>
                <a:ea typeface="微软雅黑" charset="-122"/>
              </a:rPr>
              <a:t> </a:t>
            </a:r>
            <a:r>
              <a:rPr lang="zh-CN" altLang="en-US" sz="2400">
                <a:solidFill>
                  <a:srgbClr val="8080AA"/>
                </a:solidFill>
                <a:latin typeface="微软雅黑" charset="-122"/>
                <a:ea typeface="微软雅黑" charset="-122"/>
              </a:rPr>
              <a:t>and add it to the group</a:t>
            </a:r>
            <a:endParaRPr lang="zh-CN" altLang="en-US" sz="2400">
              <a:solidFill>
                <a:srgbClr val="8080AA"/>
              </a:solidFill>
              <a:latin typeface="微软雅黑" charset="-122"/>
              <a:ea typeface="微软雅黑" charset="-122"/>
            </a:endParaRPr>
          </a:p>
        </p:txBody>
      </p:sp>
      <p:sp>
        <p:nvSpPr>
          <p:cNvPr id="9" name="圆角矩形 8"/>
          <p:cNvSpPr/>
          <p:nvPr/>
        </p:nvSpPr>
        <p:spPr>
          <a:xfrm>
            <a:off x="4327525" y="4060825"/>
            <a:ext cx="2994025" cy="233363"/>
          </a:xfrm>
          <a:prstGeom prst="roundRect">
            <a:avLst/>
          </a:prstGeom>
          <a:noFill/>
          <a:ln w="34925">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87"/>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87"/>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7.xml><?xml version="1.0" encoding="utf-8"?>
<p:tagLst xmlns:p="http://schemas.openxmlformats.org/presentationml/2006/main">
  <p:tag name="KSO_WM_TAG_VERSION" val="1.0"/>
  <p:tag name="KSO_WM_BEAUTIFY_FLAG" val="#wm#"/>
  <p:tag name="KSO_WM_COMBINE_RELATE_SLIDE_ID" val="background20176423_1"/>
  <p:tag name="KSO_WM_TEMPLATE_CATEGORY" val="custom"/>
  <p:tag name="KSO_WM_TEMPLATE_INDEX" val="20177187"/>
  <p:tag name="KSO_WM_TEMPLATE_SUBCATEGORY" val="0"/>
  <p:tag name="KSO_WM_TEMPLATE_THUMBS_INDEX" val="1、5、8、11、14、17、23、27、30、31"/>
  <p:tag name="KSO_WM_TEMPLATE_MASTER_TYPE" val="1"/>
  <p:tag name="KSO_WM_TEMPLATE_COLOR_TYPE" val="1"/>
  <p:tag name="KSO_WM_TEMPLATE_MASTER_THUMB_INDEX" val="1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1.xml><?xml version="1.0" encoding="utf-8"?>
<p:tagLst xmlns:p="http://schemas.openxmlformats.org/presentationml/2006/main">
  <p:tag name="PA" val="v3.0.1"/>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2.xml><?xml version="1.0" encoding="utf-8"?>
<p:tagLst xmlns:p="http://schemas.openxmlformats.org/presentationml/2006/main">
  <p:tag name="KSO_WM_TAG_VERSION" val="1.0"/>
  <p:tag name="KSO_WM_BEAUTIFY_FLAG" val="#wm#"/>
  <p:tag name="KSO_WM_UNIT_TYPE" val="i"/>
  <p:tag name="KSO_WM_UNIT_INDEX" val="0"/>
  <p:tag name="KSO_WM_UNIT_ID" val="_3*i*0"/>
  <p:tag name="KSO_WM_UNIT_HIGHLIGHT" val="0"/>
  <p:tag name="KSO_WM_UNIT_COMPATIBLE" val="0"/>
  <p:tag name="KSO_WM_UNIT_DIAGRAM_ISNUMVISUAL" val="0"/>
  <p:tag name="KSO_WM_UNIT_DIAGRAM_ISREFERUNIT" val="0"/>
  <p:tag name="KSO_WM_UNIT_LAYERLEVEL" val="1"/>
</p:tagLst>
</file>

<file path=ppt/tags/tag123.xml><?xml version="1.0" encoding="utf-8"?>
<p:tagLst xmlns:p="http://schemas.openxmlformats.org/presentationml/2006/main">
  <p:tag name="KSO_WM_TAG_VERSION" val="1.0"/>
  <p:tag name="KSO_WM_BEAUTIFY_FLAG" val="#wm#"/>
  <p:tag name="KSO_WM_UNIT_TYPE" val="d"/>
  <p:tag name="KSO_WM_UNIT_INDEX" val="1"/>
  <p:tag name="KSO_WM_UNIT_LAYERLEVEL" val="1"/>
  <p:tag name="KSO_WM_UNIT_VALUE" val="433*560"/>
  <p:tag name="KSO_WM_UNIT_HIGHLIGHT" val="0"/>
  <p:tag name="KSO_WM_UNIT_COMPATIBLE" val="0"/>
  <p:tag name="KSO_WM_UNIT_CLEAR" val="0"/>
  <p:tag name="KSO_WM_UNIT_ID" val="_3*d*1"/>
  <p:tag name="KSO_WM_UNIT_DIAGRAM_ISNUMVISUAL" val="0"/>
  <p:tag name="KSO_WM_UNIT_DIAGRAM_ISREFERUNIT" val="0"/>
  <p:tag name="KSO_WM_UNIT_SUPPORT_UNIT_TYPE" val="[&quot;all&quot;]"/>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5.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5.xml><?xml version="1.0" encoding="utf-8"?>
<p:tagLst xmlns:p="http://schemas.openxmlformats.org/presentationml/2006/main">
  <p:tag name="KSO_WM_TAG_VERSION" val="1.0"/>
  <p:tag name="KSO_WM_BEAUTIFY_FLAG" val="#wm#"/>
  <p:tag name="KSO_WM_UNIT_TYPE" val="i"/>
  <p:tag name="KSO_WM_UNIT_INDEX" val="0"/>
  <p:tag name="KSO_WM_UNIT_ID" val="_3*i*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xml><?xml version="1.0" encoding="utf-8"?>
<p:tagLst xmlns:p="http://schemas.openxmlformats.org/presentationml/2006/main">
  <p:tag name="KSO_WM_TAG_VERSION" val="1.0"/>
  <p:tag name="KSO_WM_BEAUTIFY_FLAG" val="#wm#"/>
  <p:tag name="KSO_WM_UNIT_TYPE" val="d"/>
  <p:tag name="KSO_WM_UNIT_INDEX" val="1"/>
  <p:tag name="KSO_WM_UNIT_LAYERLEVEL" val="1"/>
  <p:tag name="KSO_WM_UNIT_VALUE" val="433*560"/>
  <p:tag name="KSO_WM_UNIT_HIGHLIGHT" val="0"/>
  <p:tag name="KSO_WM_UNIT_COMPATIBLE" val="0"/>
  <p:tag name="KSO_WM_UNIT_CLEAR" val="0"/>
  <p:tag name="KSO_WM_UNIT_ID" val="_3*d*1"/>
  <p:tag name="KSO_WM_UNIT_DIAGRAM_ISNUMVISUAL" val="0"/>
  <p:tag name="KSO_WM_UNIT_DIAGRAM_ISREFERUNIT" val="0"/>
  <p:tag name="KSO_WM_UNIT_SUPPORT_UNIT_TYPE" val="[&quot;all&quot;]"/>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PA" val="v3.0.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 name="KSO_WM_SLIDE_BACKGROUND_TYPE" val="belt"/>
  <p:tag name="KSO_WM_SLIDE_BK_DARK_LIGHT"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87"/>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87"/>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4.xml><?xml version="1.0" encoding="utf-8"?>
<p:tagLst xmlns:p="http://schemas.openxmlformats.org/presentationml/2006/main">
  <p:tag name="KSO_WM_TAG_VERSION" val="1.0"/>
  <p:tag name="KSO_WM_BEAUTIFY_FLAG" val="#wm#"/>
  <p:tag name="KSO_WM_COMBINE_RELATE_SLIDE_ID" val="background20176423_1"/>
  <p:tag name="KSO_WM_TEMPLATE_CATEGORY" val="custom"/>
  <p:tag name="KSO_WM_TEMPLATE_INDEX" val="20177187"/>
  <p:tag name="KSO_WM_TEMPLATE_SUBCATEGORY" val="0"/>
  <p:tag name="KSO_WM_TEMPLATE_THUMBS_INDEX" val="1、5、8、11、14、17、23、27、30、31"/>
  <p:tag name="KSO_WM_TEMPLATE_MASTER_TYPE" val="1"/>
  <p:tag name="KSO_WM_TEMPLATE_COLOR_TYPE" val="1"/>
  <p:tag name="KSO_WM_TEMPLATE_MASTER_THUMB_INDEX" val="1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8.xml><?xml version="1.0" encoding="utf-8"?>
<p:tagLst xmlns:p="http://schemas.openxmlformats.org/presentationml/2006/main">
  <p:tag name="PA" val="v3.0.1"/>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9.xml><?xml version="1.0" encoding="utf-8"?>
<p:tagLst xmlns:p="http://schemas.openxmlformats.org/presentationml/2006/main">
  <p:tag name="KSO_WM_TAG_VERSION" val="1.0"/>
  <p:tag name="KSO_WM_BEAUTIFY_FLAG" val="#wm#"/>
  <p:tag name="KSO_WM_UNIT_TYPE" val="i"/>
  <p:tag name="KSO_WM_UNIT_INDEX" val="0"/>
  <p:tag name="KSO_WM_UNIT_ID" val="_3*i*0"/>
  <p:tag name="KSO_WM_UNIT_HIGHLIGHT" val="0"/>
  <p:tag name="KSO_WM_UNIT_COMPATIBLE" val="0"/>
  <p:tag name="KSO_WM_UNIT_DIAGRAM_ISNUMVISUAL" val="0"/>
  <p:tag name="KSO_WM_UNIT_DIAGRAM_ISREFERUNIT" val="0"/>
  <p:tag name="KSO_WM_UNIT_LAYERLEVEL"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230.xml><?xml version="1.0" encoding="utf-8"?>
<p:tagLst xmlns:p="http://schemas.openxmlformats.org/presentationml/2006/main">
  <p:tag name="KSO_WM_TAG_VERSION" val="1.0"/>
  <p:tag name="KSO_WM_BEAUTIFY_FLAG" val="#wm#"/>
  <p:tag name="KSO_WM_UNIT_TYPE" val="d"/>
  <p:tag name="KSO_WM_UNIT_INDEX" val="1"/>
  <p:tag name="KSO_WM_UNIT_LAYERLEVEL" val="1"/>
  <p:tag name="KSO_WM_UNIT_VALUE" val="433*560"/>
  <p:tag name="KSO_WM_UNIT_HIGHLIGHT" val="0"/>
  <p:tag name="KSO_WM_UNIT_COMPATIBLE" val="0"/>
  <p:tag name="KSO_WM_UNIT_CLEAR" val="0"/>
  <p:tag name="KSO_WM_UNIT_ID" val="_3*d*1"/>
  <p:tag name="KSO_WM_UNIT_DIAGRAM_ISNUMVISUAL" val="0"/>
  <p:tag name="KSO_WM_UNIT_DIAGRAM_ISREFERUNIT" val="0"/>
  <p:tag name="KSO_WM_UNIT_SUPPORT_UNIT_TYPE" val="[&quot;all&quot;]"/>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2.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5.xml><?xml version="1.0" encoding="utf-8"?>
<p:tagLst xmlns:p="http://schemas.openxmlformats.org/presentationml/2006/main">
  <p:tag name="PA" val="v3.0.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28.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2"/>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 name="KSO_WM_SLIDE_BACKGROUND_TYPE" val="belt"/>
  <p:tag name="KSO_WM_SLIDE_BK_DARK_LIGHT" val="2"/>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87"/>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77187"/>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21.xml><?xml version="1.0" encoding="utf-8"?>
<p:tagLst xmlns:p="http://schemas.openxmlformats.org/presentationml/2006/main">
  <p:tag name="KSO_WM_TAG_VERSION" val="1.0"/>
  <p:tag name="KSO_WM_BEAUTIFY_FLAG" val="#wm#"/>
  <p:tag name="KSO_WM_COMBINE_RELATE_SLIDE_ID" val="background20176423_1"/>
  <p:tag name="KSO_WM_TEMPLATE_CATEGORY" val="custom"/>
  <p:tag name="KSO_WM_TEMPLATE_INDEX" val="20177187"/>
  <p:tag name="KSO_WM_TEMPLATE_SUBCATEGORY" val="0"/>
  <p:tag name="KSO_WM_TEMPLATE_THUMBS_INDEX" val="1、5、8、11、14、17、23、27、30、31"/>
  <p:tag name="KSO_WM_TEMPLATE_MASTER_TYPE" val="1"/>
  <p:tag name="KSO_WM_TEMPLATE_COLOR_TYPE" val="1"/>
  <p:tag name="KSO_WM_TEMPLATE_MASTER_THUMB_INDEX" val="12"/>
</p:tagLst>
</file>

<file path=ppt/tags/tag322.xml><?xml version="1.0" encoding="utf-8"?>
<p:tagLst xmlns:p="http://schemas.openxmlformats.org/presentationml/2006/main">
  <p:tag name="KSO_WM_UNIT_ISCONTENTSTITLE" val="0"/>
  <p:tag name="KSO_WM_UNIT_PRESET_TEXT" val="个人工作汇报"/>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177187_1*a*1"/>
  <p:tag name="KSO_WM_TEMPLATE_CATEGORY" val="custom"/>
  <p:tag name="KSO_WM_TEMPLATE_INDEX" val="20177187"/>
  <p:tag name="KSO_WM_UNIT_LAYERLEVEL" val="1"/>
  <p:tag name="KSO_WM_TAG_VERSION" val="1.0"/>
  <p:tag name="KSO_WM_BEAUTIFY_FLAG" val="#wm#"/>
</p:tagLst>
</file>

<file path=ppt/tags/tag323.xml><?xml version="1.0" encoding="utf-8"?>
<p:tagLst xmlns:p="http://schemas.openxmlformats.org/presentationml/2006/main">
  <p:tag name="KSO_WM_UNIT_ISCONTENTSTITLE" val="0"/>
  <p:tag name="KSO_WM_UNIT_PRESET_TEXT" val="汇报人姓名"/>
  <p:tag name="KSO_WM_UNIT_NOCLEAR" val="0"/>
  <p:tag name="KSO_WM_UNIT_VALUE" val="12"/>
  <p:tag name="KSO_WM_UNIT_HIGHLIGHT" val="0"/>
  <p:tag name="KSO_WM_UNIT_COMPATIBLE" val="0"/>
  <p:tag name="KSO_WM_UNIT_DIAGRAM_ISNUMVISUAL" val="0"/>
  <p:tag name="KSO_WM_UNIT_DIAGRAM_ISREFERUNIT" val="0"/>
  <p:tag name="KSO_WM_UNIT_TYPE" val="b"/>
  <p:tag name="KSO_WM_UNIT_INDEX" val="1"/>
  <p:tag name="KSO_WM_UNIT_ID" val="custom20177187_1*b*1"/>
  <p:tag name="KSO_WM_TEMPLATE_CATEGORY" val="custom"/>
  <p:tag name="KSO_WM_TEMPLATE_INDEX" val="20177187"/>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Lst>
</file>

<file path=ppt/tags/tag324.xml><?xml version="1.0" encoding="utf-8"?>
<p:tagLst xmlns:p="http://schemas.openxmlformats.org/presentationml/2006/main">
  <p:tag name="KSO_WM_UNIT_ISCONTENTSTITLE" val="0"/>
  <p:tag name="KSO_WM_UNIT_PRESET_TEXT" val="汇报日期"/>
  <p:tag name="KSO_WM_UNIT_NOCLEAR" val="0"/>
  <p:tag name="KSO_WM_UNIT_VALUE" val="12"/>
  <p:tag name="KSO_WM_UNIT_HIGHLIGHT" val="0"/>
  <p:tag name="KSO_WM_UNIT_COMPATIBLE" val="0"/>
  <p:tag name="KSO_WM_UNIT_DIAGRAM_ISNUMVISUAL" val="0"/>
  <p:tag name="KSO_WM_UNIT_DIAGRAM_ISREFERUNIT" val="0"/>
  <p:tag name="KSO_WM_UNIT_TYPE" val="b"/>
  <p:tag name="KSO_WM_UNIT_INDEX" val="2"/>
  <p:tag name="KSO_WM_UNIT_ID" val="custom20177187_1*b*2"/>
  <p:tag name="KSO_WM_TEMPLATE_CATEGORY" val="custom"/>
  <p:tag name="KSO_WM_TEMPLATE_INDEX" val="20177187"/>
  <p:tag name="KSO_WM_UNIT_LAYERLEVEL" val="1"/>
  <p:tag name="KSO_WM_TAG_VERSION" val="1.0"/>
  <p:tag name="KSO_WM_BEAUTIFY_FLAG" val="#wm#"/>
  <p:tag name="KSO_WM_UNIT_TEXT_FILL_FORE_SCHEMECOLOR_INDEX_BRIGHTNESS" val="0"/>
  <p:tag name="KSO_WM_UNIT_TEXT_FILL_FORE_SCHEMECOLOR_INDEX" val="5"/>
  <p:tag name="KSO_WM_UNIT_TEXT_FILL_TYPE" val="1"/>
</p:tagLst>
</file>

<file path=ppt/tags/tag325.xml><?xml version="1.0" encoding="utf-8"?>
<p:tagLst xmlns:p="http://schemas.openxmlformats.org/presentationml/2006/main">
  <p:tag name="KSO_WM_TAG_VERSION" val="1.0"/>
  <p:tag name="KSO_WM_SLIDE_ITEM_CNT" val="0"/>
  <p:tag name="KSO_WM_SLIDE_LAYOUT" val="a_b"/>
  <p:tag name="KSO_WM_SLIDE_LAYOUT_CNT" val="1_2"/>
  <p:tag name="KSO_WM_SLIDE_TYPE" val="title"/>
  <p:tag name="KSO_WM_BEAUTIFY_FLAG" val="#wm#"/>
  <p:tag name="KSO_WM_COMBINE_RELATE_SLIDE_ID" val="background20176423_1"/>
  <p:tag name="KSO_WM_TEMPLATE_CATEGORY" val="custom"/>
  <p:tag name="KSO_WM_TEMPLATE_INDEX" val="20177187"/>
  <p:tag name="KSO_WM_SLIDE_ID" val="custom20177187_1"/>
  <p:tag name="KSO_WM_SLIDE_INDEX" val="1"/>
  <p:tag name="KSO_WM_TEMPLATE_SUBCATEGORY" val="0"/>
  <p:tag name="KSO_WM_SLIDE_SUBTYPE" val="pureTxt"/>
  <p:tag name="KSO_WM_TEMPLATE_MASTER_TYPE" val="1"/>
  <p:tag name="KSO_WM_TEMPLATE_COLOR_TYPE" val="1"/>
  <p:tag name="KSO_WM_TEMPLATE_MASTER_THUMB_INDEX" val="12"/>
  <p:tag name="KSO_WM_TEMPLATE_THUMBS_INDEX" val="1、5、8、11、14、17、23、27、30、31"/>
  <p:tag name="KSO_WM_SPECIAL_SOURCE" val="bdnull"/>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i*1_1_1"/>
  <p:tag name="KSO_WM_TEMPLATE_CATEGORY" val="custom"/>
  <p:tag name="KSO_WM_TEMPLATE_INDEX" val="20177187"/>
  <p:tag name="KSO_WM_UNIT_LAYERLEVEL" val="1_1_1"/>
  <p:tag name="KSO_WM_TAG_VERSION" val="1.0"/>
  <p:tag name="KSO_WM_BEAUTIFY_FLAG" val="#wm#"/>
  <p:tag name="KSO_WM_DIAGRAM_GROUP_CODE" val="l1-1"/>
  <p:tag name="KSO_WM_UNIT_TYPE" val="l_h_i"/>
  <p:tag name="KSO_WM_UNIT_INDEX" val="1_1_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i*1_2_1"/>
  <p:tag name="KSO_WM_TEMPLATE_CATEGORY" val="custom"/>
  <p:tag name="KSO_WM_TEMPLATE_INDEX" val="20177187"/>
  <p:tag name="KSO_WM_UNIT_LAYERLEVEL" val="1_1_1"/>
  <p:tag name="KSO_WM_TAG_VERSION" val="1.0"/>
  <p:tag name="KSO_WM_BEAUTIFY_FLAG" val="#wm#"/>
  <p:tag name="KSO_WM_DIAGRAM_GROUP_CODE" val="l1-1"/>
  <p:tag name="KSO_WM_UNIT_TYPE" val="l_h_i"/>
  <p:tag name="KSO_WM_UNIT_INDEX" val="1_2_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i*1_4_1"/>
  <p:tag name="KSO_WM_TEMPLATE_CATEGORY" val="custom"/>
  <p:tag name="KSO_WM_TEMPLATE_INDEX" val="20177187"/>
  <p:tag name="KSO_WM_UNIT_LAYERLEVEL" val="1_1_1"/>
  <p:tag name="KSO_WM_TAG_VERSION" val="1.0"/>
  <p:tag name="KSO_WM_BEAUTIFY_FLAG" val="#wm#"/>
  <p:tag name="KSO_WM_DIAGRAM_GROUP_CODE" val="l1-1"/>
  <p:tag name="KSO_WM_UNIT_TYPE" val="l_h_i"/>
  <p:tag name="KSO_WM_UNIT_INDEX" val="1_4_1"/>
  <p:tag name="KSO_WM_UNIT_LINE_FORE_SCHEMECOLOR_INDEX" val="5"/>
  <p:tag name="KSO_WM_UNIT_LINE_FILL_TYPE" val="2"/>
  <p:tag name="KSO_WM_UNIT_TEXT_FILL_FORE_SCHEMECOLOR_INDEX" val="13"/>
  <p:tag name="KSO_WM_UNIT_TEXT_FILL_TYPE" val="1"/>
  <p:tag name="KSO_WM_UNIT_USESOURCEFORMAT_APPLY" val="1"/>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i*1_5_1"/>
  <p:tag name="KSO_WM_TEMPLATE_CATEGORY" val="custom"/>
  <p:tag name="KSO_WM_TEMPLATE_INDEX" val="20177187"/>
  <p:tag name="KSO_WM_UNIT_LAYERLEVEL" val="1_1_1"/>
  <p:tag name="KSO_WM_TAG_VERSION" val="1.0"/>
  <p:tag name="KSO_WM_BEAUTIFY_FLAG" val="#wm#"/>
  <p:tag name="KSO_WM_DIAGRAM_GROUP_CODE" val="l1-1"/>
  <p:tag name="KSO_WM_UNIT_TYPE" val="l_h_i"/>
  <p:tag name="KSO_WM_UNIT_INDEX" val="1_5_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i*1_3_1"/>
  <p:tag name="KSO_WM_TEMPLATE_CATEGORY" val="custom"/>
  <p:tag name="KSO_WM_TEMPLATE_INDEX" val="20177187"/>
  <p:tag name="KSO_WM_UNIT_LAYERLEVEL" val="1_1_1"/>
  <p:tag name="KSO_WM_TAG_VERSION" val="1.0"/>
  <p:tag name="KSO_WM_BEAUTIFY_FLAG" val="#wm#"/>
  <p:tag name="KSO_WM_DIAGRAM_GROUP_CODE" val="l1-1"/>
  <p:tag name="KSO_WM_UNIT_TYPE" val="l_h_i"/>
  <p:tag name="KSO_WM_UNIT_INDEX" val="1_3_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i*1_6_1"/>
  <p:tag name="KSO_WM_TEMPLATE_CATEGORY" val="custom"/>
  <p:tag name="KSO_WM_TEMPLATE_INDEX" val="20177187"/>
  <p:tag name="KSO_WM_UNIT_LAYERLEVEL" val="1_1_1"/>
  <p:tag name="KSO_WM_TAG_VERSION" val="1.0"/>
  <p:tag name="KSO_WM_BEAUTIFY_FLAG" val="#wm#"/>
  <p:tag name="KSO_WM_DIAGRAM_GROUP_CODE" val="l1-1"/>
  <p:tag name="KSO_WM_UNIT_TYPE" val="l_h_i"/>
  <p:tag name="KSO_WM_UNIT_INDEX" val="1_6_1"/>
  <p:tag name="KSO_WM_UNIT_LINE_FORE_SCHEMECOLOR_INDEX" val="5"/>
  <p:tag name="KSO_WM_UNIT_LINE_FILL_TYPE" val="2"/>
  <p:tag name="KSO_WM_UNIT_TEXT_FILL_FORE_SCHEMECOLOR_INDEX" val="13"/>
  <p:tag name="KSO_WM_UNIT_TEX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a*1_4_1"/>
  <p:tag name="KSO_WM_TEMPLATE_CATEGORY" val="custom"/>
  <p:tag name="KSO_WM_TEMPLATE_INDEX" val="20177187"/>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0"/>
  <p:tag name="KSO_WM_DIAGRAM_GROUP_CODE" val="l1-1"/>
  <p:tag name="KSO_WM_UNIT_TYPE" val="l_h_a"/>
  <p:tag name="KSO_WM_UNIT_INDEX" val="1_4_1"/>
  <p:tag name="KSO_WM_UNIT_TEXT_FILL_FORE_SCHEMECOLOR_INDEX" val="13"/>
  <p:tag name="KSO_WM_UNIT_TEXT_FILL_TYPE" val="1"/>
  <p:tag name="KSO_WM_UNIT_USESOURCEFORMAT_APPLY" val="1"/>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a*1_2_1"/>
  <p:tag name="KSO_WM_TEMPLATE_CATEGORY" val="custom"/>
  <p:tag name="KSO_WM_TEMPLATE_INDEX" val="20177187"/>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0"/>
  <p:tag name="KSO_WM_DIAGRAM_GROUP_CODE" val="l1-1"/>
  <p:tag name="KSO_WM_UNIT_TYPE" val="l_h_a"/>
  <p:tag name="KSO_WM_UNIT_INDEX" val="1_2_1"/>
  <p:tag name="KSO_WM_UNIT_TEXT_FILL_FORE_SCHEMECOLOR_INDEX" val="13"/>
  <p:tag name="KSO_WM_UNIT_TEXT_FILL_TYPE" val="1"/>
  <p:tag name="KSO_WM_UNIT_USESOURCEFORMAT_APPLY"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a*1_3_1"/>
  <p:tag name="KSO_WM_TEMPLATE_CATEGORY" val="custom"/>
  <p:tag name="KSO_WM_TEMPLATE_INDEX" val="20177187"/>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0"/>
  <p:tag name="KSO_WM_DIAGRAM_GROUP_CODE" val="l1-1"/>
  <p:tag name="KSO_WM_UNIT_TYPE" val="l_h_a"/>
  <p:tag name="KSO_WM_UNIT_INDEX" val="1_3_1"/>
  <p:tag name="KSO_WM_UNIT_TEXT_FILL_FORE_SCHEMECOLOR_INDEX" val="13"/>
  <p:tag name="KSO_WM_UNIT_TEXT_FILL_TYPE" val="1"/>
  <p:tag name="KSO_WM_UNIT_USESOURCEFORMAT_APPLY" val="1"/>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a*1_5_1"/>
  <p:tag name="KSO_WM_TEMPLATE_CATEGORY" val="custom"/>
  <p:tag name="KSO_WM_TEMPLATE_INDEX" val="20177187"/>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0"/>
  <p:tag name="KSO_WM_DIAGRAM_GROUP_CODE" val="l1-1"/>
  <p:tag name="KSO_WM_UNIT_TYPE" val="l_h_a"/>
  <p:tag name="KSO_WM_UNIT_INDEX" val="1_5_1"/>
  <p:tag name="KSO_WM_UNIT_TEXT_FILL_FORE_SCHEMECOLOR_INDEX" val="13"/>
  <p:tag name="KSO_WM_UNIT_TEXT_FILL_TYPE" val="1"/>
  <p:tag name="KSO_WM_UNIT_USESOURCEFORMAT_APPLY"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a*1_6_1"/>
  <p:tag name="KSO_WM_TEMPLATE_CATEGORY" val="custom"/>
  <p:tag name="KSO_WM_TEMPLATE_INDEX" val="20177187"/>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0"/>
  <p:tag name="KSO_WM_DIAGRAM_GROUP_CODE" val="l1-1"/>
  <p:tag name="KSO_WM_UNIT_TYPE" val="l_h_a"/>
  <p:tag name="KSO_WM_UNIT_INDEX" val="1_6_1"/>
  <p:tag name="KSO_WM_UNIT_TEXT_FILL_FORE_SCHEMECOLOR_INDEX" val="13"/>
  <p:tag name="KSO_WM_UNIT_TEXT_FILL_TYPE" val="1"/>
  <p:tag name="KSO_WM_UNIT_USESOURCEFORMAT_APPLY" val="1"/>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l_h_a*1_1_1"/>
  <p:tag name="KSO_WM_TEMPLATE_CATEGORY" val="custom"/>
  <p:tag name="KSO_WM_TEMPLATE_INDEX" val="20177187"/>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0"/>
  <p:tag name="KSO_WM_DIAGRAM_GROUP_CODE" val="l1-1"/>
  <p:tag name="KSO_WM_UNIT_TYPE" val="l_h_a"/>
  <p:tag name="KSO_WM_UNIT_INDEX" val="1_1_1"/>
  <p:tag name="KSO_WM_UNIT_TEXT_FILL_FORE_SCHEMECOLOR_INDEX" val="13"/>
  <p:tag name="KSO_WM_UNIT_TEXT_FILL_TYPE" val="1"/>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77187_10*i*1"/>
  <p:tag name="KSO_WM_TEMPLATE_CATEGORY" val="custom"/>
  <p:tag name="KSO_WM_TEMPLATE_INDEX" val="20177187"/>
  <p:tag name="KSO_WM_UNIT_LAYERLEVEL" val="1"/>
  <p:tag name="KSO_WM_TAG_VERSION" val="1.0"/>
  <p:tag name="KSO_WM_BEAUTIFY_FLAG" val="#wm#"/>
  <p:tag name="KSO_WM_DIAGRAM_GROUP_CODE" val="l1-1"/>
  <p:tag name="KSO_WM_UNIT_TYPE" val="i"/>
  <p:tag name="KSO_WM_UNIT_INDEX" val="1"/>
  <p:tag name="KSO_WM_UNIT_TEXT_FILL_FORE_SCHEMECOLOR_INDEX" val="5"/>
  <p:tag name="KSO_WM_UNIT_TEXT_FILL_TYPE" val="1"/>
  <p:tag name="KSO_WM_UNIT_USESOURCEFORMAT_APPLY" val="1"/>
</p:tagLst>
</file>

<file path=ppt/tags/tag339.xml><?xml version="1.0" encoding="utf-8"?>
<p:tagLst xmlns:p="http://schemas.openxmlformats.org/presentationml/2006/main">
  <p:tag name="KSO_WM_SLIDE_ID" val="custom20177187_10"/>
  <p:tag name="KSO_WM_TEMPLATE_SUBCATEGORY" val="0"/>
  <p:tag name="KSO_WM_TEMPLATE_MASTER_TYPE" val="1"/>
  <p:tag name="KSO_WM_TEMPLATE_COLOR_TYPE" val="1"/>
  <p:tag name="KSO_WM_SLIDE_ITEM_CNT" val="6"/>
  <p:tag name="KSO_WM_SLIDE_INDEX" val="10"/>
  <p:tag name="KSO_WM_TAG_VERSION" val="1.0"/>
  <p:tag name="KSO_WM_BEAUTIFY_FLAG" val="#wm#"/>
  <p:tag name="KSO_WM_TEMPLATE_CATEGORY" val="custom"/>
  <p:tag name="KSO_WM_TEMPLATE_INDEX" val="20177187"/>
  <p:tag name="KSO_WM_DIAGRAM_GROUP_CODE" val="l1-1"/>
  <p:tag name="KSO_WM_SLIDE_DIAGTYPE" val="l"/>
  <p:tag name="KSO_WM_SLIDE_LAYOUT" val="a_b_l"/>
  <p:tag name="KSO_WM_SLIDE_LAYOUT_CNT" val="1_1_1"/>
  <p:tag name="KSO_WM_SLIDE_TYPE" val="contents"/>
  <p:tag name="KSO_WM_SLIDE_SUBTYPE" val="diag"/>
  <p:tag name="KSO_WM_SPECIAL_SOURCE" val="bdnul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0.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20"/>
  <p:tag name="KSO_WM_UNIT_LAYERLEVEL" val="1"/>
  <p:tag name="KSO_WM_UNIT_INDEX" val="1"/>
  <p:tag name="KSO_WM_UNIT_TYPE" val="a"/>
  <p:tag name="KSO_WM_TEMPLATE_CATEGORY" val="custom"/>
  <p:tag name="KSO_WM_TEMPLATE_INDEX" val="20177187"/>
  <p:tag name="KSO_WM_UNIT_ID" val="custom20177187_2*a*1"/>
  <p:tag name="KSO_WM_UNIT_PRESET_TEXT" val="请在此输入您的标题"/>
  <p:tag name="KSO_WM_UNIT_NOCLEAR" val="0"/>
  <p:tag name="KSO_WM_UNIT_DIAGRAM_ISNUMVISUAL" val="0"/>
  <p:tag name="KSO_WM_UNIT_DIAGRAM_ISREFERUNIT" val="0"/>
</p:tagLst>
</file>

<file path=ppt/tags/tag34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
  <p:tag name="KSO_WM_UNIT_TEXT_FILL_TYPE" val="1"/>
</p:tagLst>
</file>

<file path=ppt/tags/tag34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
  <p:tag name="KSO_WM_UNIT_TEXT_FILL_TYPE" val="1"/>
</p:tagLst>
</file>

<file path=ppt/tags/tag34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
  <p:tag name="KSO_WM_UNIT_TEXT_FILL_TYPE" val="1"/>
</p:tagLst>
</file>

<file path=ppt/tags/tag34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
  <p:tag name="KSO_WM_UNIT_TEXT_FILL_TYPE" val="1"/>
</p:tagLst>
</file>

<file path=ppt/tags/tag34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
  <p:tag name="KSO_WM_UNIT_TEXT_FILL_TYPE" val="1"/>
</p:tagLst>
</file>

<file path=ppt/tags/tag34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52.xml><?xml version="1.0" encoding="utf-8"?>
<p:tagLst xmlns:p="http://schemas.openxmlformats.org/presentationml/2006/main">
  <p:tag name="KSO_WM_SLIDE_SIZE" val="854*465"/>
  <p:tag name="KSO_WM_SLIDE_POSITION" val="52*34"/>
  <p:tag name="KSO_WM_SLIDE_LAYOUT_CNT" val="1_1"/>
  <p:tag name="KSO_WM_SLIDE_LAYOUT" val="a_f"/>
  <p:tag name="KSO_WM_BEAUTIFY_FLAG" val="#wm#"/>
  <p:tag name="KSO_WM_SLIDE_TYPE" val="text"/>
  <p:tag name="KSO_WM_SLIDE_ITEM_CNT" val="0"/>
  <p:tag name="KSO_WM_TAG_VERSION" val="1.0"/>
  <p:tag name="KSO_WM_COMBINE_RELATE_SLIDE_ID" val="background20176423_2"/>
  <p:tag name="KSO_WM_TEMPLATE_CATEGORY" val="custom"/>
  <p:tag name="KSO_WM_TEMPLATE_INDEX" val="20177187"/>
  <p:tag name="KSO_WM_SLIDE_ID" val="custom20177187_2"/>
  <p:tag name="KSO_WM_SLIDE_INDEX" val="2"/>
  <p:tag name="KSO_WM_TEMPLATE_SUBCATEGORY" val="0"/>
  <p:tag name="KSO_WM_SLIDE_SUBTYPE" val="picTxt"/>
  <p:tag name="KSO_WM_TEMPLATE_MASTER_TYPE" val="1"/>
  <p:tag name="KSO_WM_TEMPLATE_COLOR_TYPE" val="1"/>
  <p:tag name="KSO_WM_SPECIAL_SOURCE" val="bdnull"/>
</p:tagLst>
</file>

<file path=ppt/tags/tag353.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54.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55.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56.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57.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58.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59.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0.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61.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62.xml><?xml version="1.0" encoding="utf-8"?>
<p:tagLst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3.xml><?xml version="1.0" encoding="utf-8"?>
<p:tagLst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4.xml><?xml version="1.0" encoding="utf-8"?>
<p:tagLst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5.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6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67.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68.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69.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7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72.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73.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3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6.xml><?xml version="1.0" encoding="utf-8"?>
<p:tagLst xmlns:p="http://schemas.openxmlformats.org/presentationml/2006/main">
  <p:tag name="KSO_WM_UNIT_LINE_FORE_SCHEMECOLOR_INDEX_BRIGHTNESS" val="0"/>
  <p:tag name="KSO_WM_UNIT_LINE_FORE_SCHEMECOLOR_INDEX" val="1"/>
  <p:tag name="KSO_WM_UNIT_LINE_FILL_TYPE" val="2"/>
</p:tagLst>
</file>

<file path=ppt/tags/tag377.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7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7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81.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82.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83.xml><?xml version="1.0" encoding="utf-8"?>
<p:tagLst xmlns:p="http://schemas.openxmlformats.org/presentationml/2006/main">
  <p:tag name="KSO_WM_UNIT_ISCONTENTSTITLE" val="0"/>
  <p:tag name="KSO_WM_UNIT_PRESET_TEXT" val="个人工作汇报"/>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177187_1*a*1"/>
  <p:tag name="KSO_WM_TEMPLATE_CATEGORY" val="custom"/>
  <p:tag name="KSO_WM_TEMPLATE_INDEX" val="20177187"/>
  <p:tag name="KSO_WM_UNIT_LAYERLEVEL" val="1"/>
  <p:tag name="KSO_WM_TAG_VERSION" val="1.0"/>
  <p:tag name="KSO_WM_BEAUTIFY_FLAG" val="#wm#"/>
</p:tagLst>
</file>

<file path=ppt/tags/tag384.xml><?xml version="1.0" encoding="utf-8"?>
<p:tagLst xmlns:p="http://schemas.openxmlformats.org/presentationml/2006/main">
  <p:tag name="KSO_WM_BEAUTIFY_FLAG" val="#wm#"/>
  <p:tag name="KSO_WM_TEMPLATE_CATEGORY" val="custom"/>
  <p:tag name="KSO_WM_TEMPLATE_INDEX" val="20177187"/>
  <p:tag name="KSO_WM_SPECIAL_SOURCE" val="bdnul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PA" val="v3.0.1"/>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PA" val="v3.0.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SLIDE_BACKGROUND_TYPE" val="frame"/>
  <p:tag name="KSO_WM_SLIDE_BK_DARK_LIGHT" val="2"/>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 name="KSO_WM_SLIDE_BACKGROUND_TYPE" val="bel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heme/theme1.xml><?xml version="1.0" encoding="utf-8"?>
<a:theme xmlns:a="http://schemas.openxmlformats.org/drawingml/2006/main" name="1_Office 主题​​">
  <a:themeElements>
    <a:clrScheme name="7187">
      <a:dk1>
        <a:sysClr val="windowText" lastClr="000000"/>
      </a:dk1>
      <a:lt1>
        <a:sysClr val="window" lastClr="FFFFFF"/>
      </a:lt1>
      <a:dk2>
        <a:srgbClr val="E5E5F1"/>
      </a:dk2>
      <a:lt2>
        <a:srgbClr val="FFFFFF"/>
      </a:lt2>
      <a:accent1>
        <a:srgbClr val="8080AA"/>
      </a:accent1>
      <a:accent2>
        <a:srgbClr val="658DB4"/>
      </a:accent2>
      <a:accent3>
        <a:srgbClr val="4D98B2"/>
      </a:accent3>
      <a:accent4>
        <a:srgbClr val="4AA1A6"/>
      </a:accent4>
      <a:accent5>
        <a:srgbClr val="60A793"/>
      </a:accent5>
      <a:accent6>
        <a:srgbClr val="80AA80"/>
      </a:accent6>
      <a:hlink>
        <a:srgbClr val="658BD5"/>
      </a:hlink>
      <a:folHlink>
        <a:srgbClr val="A16AA5"/>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7187">
      <a:dk1>
        <a:sysClr val="windowText" lastClr="000000"/>
      </a:dk1>
      <a:lt1>
        <a:sysClr val="window" lastClr="FFFFFF"/>
      </a:lt1>
      <a:dk2>
        <a:srgbClr val="E5E5F1"/>
      </a:dk2>
      <a:lt2>
        <a:srgbClr val="FFFFFF"/>
      </a:lt2>
      <a:accent1>
        <a:srgbClr val="8080AA"/>
      </a:accent1>
      <a:accent2>
        <a:srgbClr val="658DB4"/>
      </a:accent2>
      <a:accent3>
        <a:srgbClr val="4D98B2"/>
      </a:accent3>
      <a:accent4>
        <a:srgbClr val="4AA1A6"/>
      </a:accent4>
      <a:accent5>
        <a:srgbClr val="60A793"/>
      </a:accent5>
      <a:accent6>
        <a:srgbClr val="80AA80"/>
      </a:accent6>
      <a:hlink>
        <a:srgbClr val="658BD5"/>
      </a:hlink>
      <a:folHlink>
        <a:srgbClr val="A16AA5"/>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7187">
      <a:dk1>
        <a:sysClr val="windowText" lastClr="000000"/>
      </a:dk1>
      <a:lt1>
        <a:sysClr val="window" lastClr="FFFFFF"/>
      </a:lt1>
      <a:dk2>
        <a:srgbClr val="E5E5F1"/>
      </a:dk2>
      <a:lt2>
        <a:srgbClr val="FFFFFF"/>
      </a:lt2>
      <a:accent1>
        <a:srgbClr val="8080AA"/>
      </a:accent1>
      <a:accent2>
        <a:srgbClr val="658DB4"/>
      </a:accent2>
      <a:accent3>
        <a:srgbClr val="4D98B2"/>
      </a:accent3>
      <a:accent4>
        <a:srgbClr val="4AA1A6"/>
      </a:accent4>
      <a:accent5>
        <a:srgbClr val="60A793"/>
      </a:accent5>
      <a:accent6>
        <a:srgbClr val="80AA80"/>
      </a:accent6>
      <a:hlink>
        <a:srgbClr val="658BD5"/>
      </a:hlink>
      <a:folHlink>
        <a:srgbClr val="A16AA5"/>
      </a:folHlink>
    </a:clrScheme>
    <a:fontScheme name="自定义 1">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3182</Words>
  <Application>WPS 文字</Application>
  <PresentationFormat>宽屏</PresentationFormat>
  <Paragraphs>186</Paragraphs>
  <Slides>18</Slides>
  <Notes>1</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18</vt:i4>
      </vt:variant>
    </vt:vector>
  </HeadingPairs>
  <TitlesOfParts>
    <vt:vector size="34" baseType="lpstr">
      <vt:lpstr>Arial</vt:lpstr>
      <vt:lpstr>宋体</vt:lpstr>
      <vt:lpstr>Wingdings</vt:lpstr>
      <vt:lpstr>微软雅黑</vt:lpstr>
      <vt:lpstr>汉仪旗黑</vt:lpstr>
      <vt:lpstr>汉仪旗黑-85S</vt:lpstr>
      <vt:lpstr>汉仪中黑KW</vt:lpstr>
      <vt:lpstr>Arial Bold</vt:lpstr>
      <vt:lpstr>汉仪书宋二KW</vt:lpstr>
      <vt:lpstr>宋体</vt:lpstr>
      <vt:lpstr>Calibri</vt:lpstr>
      <vt:lpstr>Arial Unicode MS</vt:lpstr>
      <vt:lpstr>Helvetica Neue</vt:lpstr>
      <vt:lpstr>1_Office 主题​​</vt:lpstr>
      <vt:lpstr>2_Office 主题​​</vt:lpstr>
      <vt:lpstr>3_Office 主题​​</vt:lpstr>
      <vt:lpstr>Data Visualization</vt:lpstr>
      <vt:lpstr>PowerPoint 演示文稿</vt:lpstr>
      <vt:lpstr>OOP design——Encapsulation&amp;Inheritance&amp;Polymorphis&amp;Abstraction </vt:lpstr>
      <vt:lpstr>Diagram Display Algorithm——result display</vt:lpstr>
      <vt:lpstr>Diagram Display Algorithm——result display</vt:lpstr>
      <vt:lpstr>Diagram Display Algorithm——Data Analysis</vt:lpstr>
      <vt:lpstr>Diagram Display Algorithm——Sankey diagram drawing</vt:lpstr>
      <vt:lpstr>Diagram Display Algorithm——Sankey diagram drawing</vt:lpstr>
      <vt:lpstr>Diagram Display Algorithm——Sankey diagram drawing</vt:lpstr>
      <vt:lpstr>Diagram Display Algorithm——Sankey diagram drawing</vt:lpstr>
      <vt:lpstr>Display while Resizing Algorithm</vt:lpstr>
      <vt:lpstr>Display while Resizing Algorithm</vt:lpstr>
      <vt:lpstr>Additional Features—The Color change button</vt:lpstr>
      <vt:lpstr>Additional Features—The Color change button</vt:lpstr>
      <vt:lpstr>File Handling</vt:lpstr>
      <vt:lpstr>Exception Handling</vt:lpstr>
      <vt:lpstr>Exception Handling </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WPS_1662208664</cp:lastModifiedBy>
  <cp:revision>25</cp:revision>
  <dcterms:created xsi:type="dcterms:W3CDTF">2023-12-24T08:12:06Z</dcterms:created>
  <dcterms:modified xsi:type="dcterms:W3CDTF">2023-12-24T08:12:06Z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3A211EDB7C97249B18918765F83E4010_43</vt:lpwstr>
  </property>
</Properties>
</file>